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60" r:id="rId4"/>
    <p:sldMasterId id="2147483679" r:id="rId5"/>
  </p:sldMasterIdLst>
  <p:notesMasterIdLst>
    <p:notesMasterId r:id="rId37"/>
  </p:notesMasterIdLst>
  <p:sldIdLst>
    <p:sldId id="256" r:id="rId6"/>
    <p:sldId id="2147471256" r:id="rId7"/>
    <p:sldId id="2147471233" r:id="rId8"/>
    <p:sldId id="2147471258" r:id="rId9"/>
    <p:sldId id="413" r:id="rId10"/>
    <p:sldId id="2147471259" r:id="rId11"/>
    <p:sldId id="2147471263" r:id="rId12"/>
    <p:sldId id="2147471235" r:id="rId13"/>
    <p:sldId id="2147471253" r:id="rId14"/>
    <p:sldId id="414" r:id="rId15"/>
    <p:sldId id="2141411835" r:id="rId16"/>
    <p:sldId id="279" r:id="rId17"/>
    <p:sldId id="2141411829" r:id="rId18"/>
    <p:sldId id="395" r:id="rId19"/>
    <p:sldId id="2141411821" r:id="rId20"/>
    <p:sldId id="402" r:id="rId21"/>
    <p:sldId id="417" r:id="rId22"/>
    <p:sldId id="2141411819" r:id="rId23"/>
    <p:sldId id="2147471241" r:id="rId24"/>
    <p:sldId id="2147471242" r:id="rId25"/>
    <p:sldId id="2141411806" r:id="rId26"/>
    <p:sldId id="2147471254" r:id="rId27"/>
    <p:sldId id="2141411831" r:id="rId28"/>
    <p:sldId id="2147471245" r:id="rId29"/>
    <p:sldId id="2147471255" r:id="rId30"/>
    <p:sldId id="2147471251" r:id="rId31"/>
    <p:sldId id="2147471260" r:id="rId32"/>
    <p:sldId id="2147471261" r:id="rId33"/>
    <p:sldId id="2141411828" r:id="rId34"/>
    <p:sldId id="2147471262" r:id="rId35"/>
    <p:sldId id="401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27C314-112F-2A38-35B8-EB1F1EB8BBC7}" name="Saša Martinc" initials="SM" userId="Saša Martinc" providerId="None"/>
  <p188:author id="{F03DFBA6-1FB6-C528-0C31-C48E278D808D}" name="Nataša Oberlintner" initials="NO" userId="S::noberlintner@jazmp.si::201cd304-9baa-46f6-933c-50e7fe7c6f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AED"/>
    <a:srgbClr val="5BD4FF"/>
    <a:srgbClr val="21C5FF"/>
    <a:srgbClr val="EB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0" autoAdjust="0"/>
    <p:restoredTop sz="96712" autoAdjust="0"/>
  </p:normalViewPr>
  <p:slideViewPr>
    <p:cSldViewPr snapToGrid="0" snapToObjects="1">
      <p:cViewPr varScale="1">
        <p:scale>
          <a:sx n="154" d="100"/>
          <a:sy n="154" d="100"/>
        </p:scale>
        <p:origin x="2370" y="10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80" d="100"/>
        <a:sy n="180" d="100"/>
      </p:scale>
      <p:origin x="0" y="-8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8AD74-539E-4E55-8AA5-974E7FB6C0D7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C7F2094-4324-4A7B-88A4-D5B8E52027FE}">
      <dgm:prSet/>
      <dgm:spPr/>
      <dgm:t>
        <a:bodyPr/>
        <a:lstStyle/>
        <a:p>
          <a:r>
            <a:rPr lang="sl-SI" b="1" u="sng" dirty="0">
              <a:solidFill>
                <a:schemeClr val="accent4">
                  <a:lumMod val="20000"/>
                  <a:lumOff val="80000"/>
                </a:schemeClr>
              </a:solidFill>
            </a:rPr>
            <a:t>Poročanje imetnikov </a:t>
          </a:r>
        </a:p>
        <a:p>
          <a:r>
            <a:rPr lang="sl-SI" dirty="0"/>
            <a:t>Od februarja 2024  aplikacija Zvonček</a:t>
          </a:r>
        </a:p>
      </dgm:t>
    </dgm:pt>
    <dgm:pt modelId="{859EA7DD-687C-4003-AAC7-A3BB9532D976}" type="parTrans" cxnId="{CD2DAC87-8942-4E70-AF1A-D0D591BB3C9D}">
      <dgm:prSet/>
      <dgm:spPr/>
      <dgm:t>
        <a:bodyPr/>
        <a:lstStyle/>
        <a:p>
          <a:endParaRPr lang="sl-SI"/>
        </a:p>
      </dgm:t>
    </dgm:pt>
    <dgm:pt modelId="{9990A509-158F-41C0-9DCF-661988A99B81}" type="sibTrans" cxnId="{CD2DAC87-8942-4E70-AF1A-D0D591BB3C9D}">
      <dgm:prSet/>
      <dgm:spPr/>
      <dgm:t>
        <a:bodyPr/>
        <a:lstStyle/>
        <a:p>
          <a:endParaRPr lang="sl-SI"/>
        </a:p>
      </dgm:t>
    </dgm:pt>
    <dgm:pt modelId="{641D1487-E88F-4BEF-8064-15196E890999}">
      <dgm:prSet custT="1"/>
      <dgm:spPr/>
      <dgm:t>
        <a:bodyPr anchor="t" anchorCtr="0"/>
        <a:lstStyle/>
        <a:p>
          <a:r>
            <a:rPr lang="sl-SI" sz="1200" dirty="0"/>
            <a:t>prihodi zdravil </a:t>
          </a:r>
        </a:p>
      </dgm:t>
    </dgm:pt>
    <dgm:pt modelId="{B1AE2E86-E009-4683-98C3-495164CDF39B}" type="parTrans" cxnId="{18A71C26-AB58-413B-9ECB-7FE805F89577}">
      <dgm:prSet/>
      <dgm:spPr/>
      <dgm:t>
        <a:bodyPr/>
        <a:lstStyle/>
        <a:p>
          <a:endParaRPr lang="sl-SI"/>
        </a:p>
      </dgm:t>
    </dgm:pt>
    <dgm:pt modelId="{C2BE06D2-3431-4EE7-AC15-70501400E3A9}" type="sibTrans" cxnId="{18A71C26-AB58-413B-9ECB-7FE805F89577}">
      <dgm:prSet/>
      <dgm:spPr/>
      <dgm:t>
        <a:bodyPr/>
        <a:lstStyle/>
        <a:p>
          <a:endParaRPr lang="sl-SI"/>
        </a:p>
      </dgm:t>
    </dgm:pt>
    <dgm:pt modelId="{CB38606C-93F7-4AF0-8624-8F455BE52502}">
      <dgm:prSet/>
      <dgm:spPr/>
      <dgm:t>
        <a:bodyPr/>
        <a:lstStyle/>
        <a:p>
          <a:r>
            <a:rPr lang="sl-SI" b="1" u="sng" dirty="0">
              <a:solidFill>
                <a:schemeClr val="accent4">
                  <a:lumMod val="20000"/>
                  <a:lumOff val="80000"/>
                </a:schemeClr>
              </a:solidFill>
            </a:rPr>
            <a:t>Ocena vpliva na javno zdravje in izvajanje ukrepov</a:t>
          </a:r>
        </a:p>
      </dgm:t>
    </dgm:pt>
    <dgm:pt modelId="{8AD60E30-8070-4B98-BD62-50D56243D85C}" type="parTrans" cxnId="{4913172E-4385-4052-96DC-21F31D7F2122}">
      <dgm:prSet/>
      <dgm:spPr/>
      <dgm:t>
        <a:bodyPr/>
        <a:lstStyle/>
        <a:p>
          <a:endParaRPr lang="sl-SI"/>
        </a:p>
      </dgm:t>
    </dgm:pt>
    <dgm:pt modelId="{5B2A8646-A7B5-4182-B88B-9DE093E8E960}" type="sibTrans" cxnId="{4913172E-4385-4052-96DC-21F31D7F2122}">
      <dgm:prSet/>
      <dgm:spPr/>
      <dgm:t>
        <a:bodyPr/>
        <a:lstStyle/>
        <a:p>
          <a:endParaRPr lang="sl-SI"/>
        </a:p>
      </dgm:t>
    </dgm:pt>
    <dgm:pt modelId="{1B654759-1BA6-487C-9441-27661AB1D35B}">
      <dgm:prSet custT="1"/>
      <dgm:spPr/>
      <dgm:t>
        <a:bodyPr lIns="0" anchor="t" anchorCtr="0"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dirty="0"/>
            <a:t>preverjanje razpoložljivosti nadomestnih zdravil</a:t>
          </a:r>
        </a:p>
      </dgm:t>
    </dgm:pt>
    <dgm:pt modelId="{610C4740-2193-415E-A8F5-BA27E5943BB7}" type="parTrans" cxnId="{2701B266-4B5F-4B50-931D-27FBB89E4C7B}">
      <dgm:prSet/>
      <dgm:spPr/>
      <dgm:t>
        <a:bodyPr/>
        <a:lstStyle/>
        <a:p>
          <a:endParaRPr lang="sl-SI"/>
        </a:p>
      </dgm:t>
    </dgm:pt>
    <dgm:pt modelId="{B4D950E7-2260-4ECA-BE5C-F7EF3D95CAC7}" type="sibTrans" cxnId="{2701B266-4B5F-4B50-931D-27FBB89E4C7B}">
      <dgm:prSet/>
      <dgm:spPr/>
      <dgm:t>
        <a:bodyPr/>
        <a:lstStyle/>
        <a:p>
          <a:endParaRPr lang="sl-SI"/>
        </a:p>
      </dgm:t>
    </dgm:pt>
    <dgm:pt modelId="{2AF7C83F-3256-4247-85EF-0FD242193EDF}">
      <dgm:prSet/>
      <dgm:spPr/>
      <dgm:t>
        <a:bodyPr/>
        <a:lstStyle/>
        <a:p>
          <a:r>
            <a:rPr lang="sl-SI" b="1" u="sng" dirty="0">
              <a:solidFill>
                <a:schemeClr val="accent4">
                  <a:lumMod val="20000"/>
                  <a:lumOff val="80000"/>
                </a:schemeClr>
              </a:solidFill>
            </a:rPr>
            <a:t>Objava informacij </a:t>
          </a:r>
          <a:r>
            <a:rPr lang="sl-SI" dirty="0"/>
            <a:t>o pomanjkanjih in </a:t>
          </a:r>
          <a:r>
            <a:rPr lang="sl-SI" b="1" u="sng" dirty="0">
              <a:solidFill>
                <a:schemeClr val="accent4">
                  <a:lumMod val="20000"/>
                  <a:lumOff val="80000"/>
                </a:schemeClr>
              </a:solidFill>
            </a:rPr>
            <a:t>obveščanje deležnikov</a:t>
          </a:r>
        </a:p>
      </dgm:t>
    </dgm:pt>
    <dgm:pt modelId="{A072FF4F-23E2-4719-A71B-FA5396450630}" type="parTrans" cxnId="{C1C8C51E-79BC-4A18-B68A-6005E8728A6A}">
      <dgm:prSet/>
      <dgm:spPr/>
      <dgm:t>
        <a:bodyPr/>
        <a:lstStyle/>
        <a:p>
          <a:endParaRPr lang="sl-SI"/>
        </a:p>
      </dgm:t>
    </dgm:pt>
    <dgm:pt modelId="{2CF64EF6-8172-402E-B70A-CC7EFCA46DB5}" type="sibTrans" cxnId="{C1C8C51E-79BC-4A18-B68A-6005E8728A6A}">
      <dgm:prSet/>
      <dgm:spPr/>
      <dgm:t>
        <a:bodyPr/>
        <a:lstStyle/>
        <a:p>
          <a:endParaRPr lang="sl-SI"/>
        </a:p>
      </dgm:t>
    </dgm:pt>
    <dgm:pt modelId="{25E25DCB-F46D-4E7F-9557-64BDB7E29D93}">
      <dgm:prSet custT="1"/>
      <dgm:spPr/>
      <dgm:t>
        <a:bodyPr/>
        <a:lstStyle/>
        <a:p>
          <a:r>
            <a:rPr lang="sl-SI" sz="1200" dirty="0"/>
            <a:t>objava v CBZ in na spletni strani JAZMP</a:t>
          </a:r>
        </a:p>
      </dgm:t>
    </dgm:pt>
    <dgm:pt modelId="{61A6E165-FD49-4319-ACD0-0AFAB49FFCF8}" type="parTrans" cxnId="{8785C8D0-DA8C-487C-B8F0-2F894B6C25BD}">
      <dgm:prSet/>
      <dgm:spPr/>
      <dgm:t>
        <a:bodyPr/>
        <a:lstStyle/>
        <a:p>
          <a:endParaRPr lang="sl-SI"/>
        </a:p>
      </dgm:t>
    </dgm:pt>
    <dgm:pt modelId="{8BE443AF-8E15-41C4-B234-AF24E1945643}" type="sibTrans" cxnId="{8785C8D0-DA8C-487C-B8F0-2F894B6C25BD}">
      <dgm:prSet/>
      <dgm:spPr/>
      <dgm:t>
        <a:bodyPr/>
        <a:lstStyle/>
        <a:p>
          <a:endParaRPr lang="sl-SI"/>
        </a:p>
      </dgm:t>
    </dgm:pt>
    <dgm:pt modelId="{F52EE37C-DFA6-4284-9137-ABA0BB31B7A2}">
      <dgm:prSet/>
      <dgm:spPr/>
      <dgm:t>
        <a:bodyPr/>
        <a:lstStyle/>
        <a:p>
          <a:r>
            <a:rPr lang="sl-SI" b="1" u="sng" dirty="0">
              <a:solidFill>
                <a:schemeClr val="accent4">
                  <a:lumMod val="20000"/>
                  <a:lumOff val="80000"/>
                </a:schemeClr>
              </a:solidFill>
            </a:rPr>
            <a:t>Sodelovanje z drugimi državami članicami EU </a:t>
          </a:r>
          <a:r>
            <a:rPr lang="sl-SI" dirty="0"/>
            <a:t>- (Uredba (EU) 2022/123)</a:t>
          </a:r>
        </a:p>
      </dgm:t>
    </dgm:pt>
    <dgm:pt modelId="{3C5DC7CD-E11F-4CA5-851D-63CD00828172}" type="parTrans" cxnId="{FE5E2E19-640D-4BBE-9F9B-125600FA364C}">
      <dgm:prSet/>
      <dgm:spPr/>
      <dgm:t>
        <a:bodyPr/>
        <a:lstStyle/>
        <a:p>
          <a:endParaRPr lang="sl-SI"/>
        </a:p>
      </dgm:t>
    </dgm:pt>
    <dgm:pt modelId="{6F1814C8-0674-46CC-9492-13F0F4F09DA7}" type="sibTrans" cxnId="{FE5E2E19-640D-4BBE-9F9B-125600FA364C}">
      <dgm:prSet/>
      <dgm:spPr/>
      <dgm:t>
        <a:bodyPr/>
        <a:lstStyle/>
        <a:p>
          <a:endParaRPr lang="sl-SI"/>
        </a:p>
      </dgm:t>
    </dgm:pt>
    <dgm:pt modelId="{BD5D923B-FAD5-4FE7-9F2E-E110021CF7B2}">
      <dgm:prSet custT="1"/>
      <dgm:spPr/>
      <dgm:t>
        <a:bodyPr anchor="t" anchorCtr="0"/>
        <a:lstStyle/>
        <a:p>
          <a:r>
            <a:rPr lang="sl-SI" sz="1200" dirty="0"/>
            <a:t>motnje v preskrbi</a:t>
          </a:r>
        </a:p>
      </dgm:t>
    </dgm:pt>
    <dgm:pt modelId="{1A0152B4-873C-4BC0-B59E-FBD133AC62F9}" type="parTrans" cxnId="{3648F2B0-E20A-46E0-BE6C-06532FFE98A2}">
      <dgm:prSet/>
      <dgm:spPr/>
      <dgm:t>
        <a:bodyPr/>
        <a:lstStyle/>
        <a:p>
          <a:endParaRPr lang="sl-SI"/>
        </a:p>
      </dgm:t>
    </dgm:pt>
    <dgm:pt modelId="{48F152B4-B5C9-435B-B45E-1C306F79E2D7}" type="sibTrans" cxnId="{3648F2B0-E20A-46E0-BE6C-06532FFE98A2}">
      <dgm:prSet/>
      <dgm:spPr/>
      <dgm:t>
        <a:bodyPr/>
        <a:lstStyle/>
        <a:p>
          <a:endParaRPr lang="sl-SI"/>
        </a:p>
      </dgm:t>
    </dgm:pt>
    <dgm:pt modelId="{7B1835A4-5391-4C68-A723-54BD8241A2EC}">
      <dgm:prSet custT="1"/>
      <dgm:spPr/>
      <dgm:t>
        <a:bodyPr anchor="t" anchorCtr="0"/>
        <a:lstStyle/>
        <a:p>
          <a:r>
            <a:rPr lang="sl-SI" sz="1200" dirty="0"/>
            <a:t>stalna/začasna prenehanja  </a:t>
          </a:r>
        </a:p>
      </dgm:t>
    </dgm:pt>
    <dgm:pt modelId="{4DC9C4B0-B304-453E-B73E-EFFB200534CB}" type="parTrans" cxnId="{8739DCD0-0344-4D71-B7D2-93AB2BCEE8B6}">
      <dgm:prSet/>
      <dgm:spPr/>
      <dgm:t>
        <a:bodyPr/>
        <a:lstStyle/>
        <a:p>
          <a:endParaRPr lang="sl-SI"/>
        </a:p>
      </dgm:t>
    </dgm:pt>
    <dgm:pt modelId="{FBFF9B60-C330-48BE-A49F-7D658181D293}" type="sibTrans" cxnId="{8739DCD0-0344-4D71-B7D2-93AB2BCEE8B6}">
      <dgm:prSet/>
      <dgm:spPr/>
      <dgm:t>
        <a:bodyPr/>
        <a:lstStyle/>
        <a:p>
          <a:endParaRPr lang="sl-SI"/>
        </a:p>
      </dgm:t>
    </dgm:pt>
    <dgm:pt modelId="{AF8097BB-7631-4FEF-B11C-6794181EE9D2}">
      <dgm:prSet custT="1"/>
      <dgm:spPr/>
      <dgm:t>
        <a:bodyPr lIns="0" anchor="t" anchorCtr="0"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l-SI" sz="1200" dirty="0"/>
        </a:p>
      </dgm:t>
    </dgm:pt>
    <dgm:pt modelId="{C35B2839-ED0D-476E-B3D1-6A4CCE3DCCD6}" type="parTrans" cxnId="{8AB1FDF8-AA9B-49DE-8B95-03C745577FD7}">
      <dgm:prSet/>
      <dgm:spPr/>
      <dgm:t>
        <a:bodyPr/>
        <a:lstStyle/>
        <a:p>
          <a:endParaRPr lang="sl-SI"/>
        </a:p>
      </dgm:t>
    </dgm:pt>
    <dgm:pt modelId="{A9544278-58AD-47B7-884A-3AD611C823F4}" type="sibTrans" cxnId="{8AB1FDF8-AA9B-49DE-8B95-03C745577FD7}">
      <dgm:prSet/>
      <dgm:spPr/>
      <dgm:t>
        <a:bodyPr/>
        <a:lstStyle/>
        <a:p>
          <a:endParaRPr lang="sl-SI"/>
        </a:p>
      </dgm:t>
    </dgm:pt>
    <dgm:pt modelId="{4D6386D2-D073-4FB7-A43F-B0BB771C4CE3}">
      <dgm:prSet custT="1"/>
      <dgm:spPr/>
      <dgm:t>
        <a:bodyPr lIns="0" anchor="t" anchorCtr="0"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sl-SI" sz="1200" dirty="0"/>
        </a:p>
      </dgm:t>
    </dgm:pt>
    <dgm:pt modelId="{4036648B-1967-4592-8AF6-74BBA48D7514}" type="parTrans" cxnId="{B6631A95-0F9C-4CD5-8862-4769F724E574}">
      <dgm:prSet/>
      <dgm:spPr/>
      <dgm:t>
        <a:bodyPr/>
        <a:lstStyle/>
        <a:p>
          <a:endParaRPr lang="sl-SI"/>
        </a:p>
      </dgm:t>
    </dgm:pt>
    <dgm:pt modelId="{6E6AE7C1-C817-4958-82E1-B4EAC9A60B05}" type="sibTrans" cxnId="{B6631A95-0F9C-4CD5-8862-4769F724E574}">
      <dgm:prSet/>
      <dgm:spPr/>
      <dgm:t>
        <a:bodyPr/>
        <a:lstStyle/>
        <a:p>
          <a:endParaRPr lang="sl-SI"/>
        </a:p>
      </dgm:t>
    </dgm:pt>
    <dgm:pt modelId="{7A5CA4F8-85BE-4E05-B690-89A8CC4A1EBE}">
      <dgm:prSet custT="1"/>
      <dgm:spPr/>
      <dgm:t>
        <a:bodyPr/>
        <a:lstStyle/>
        <a:p>
          <a:r>
            <a:rPr lang="sl-SI" sz="1200" dirty="0"/>
            <a:t>obveščanje ZZZS in nekaterih deležnikov v zdravstvu</a:t>
          </a:r>
        </a:p>
      </dgm:t>
    </dgm:pt>
    <dgm:pt modelId="{361775BD-BAB2-4729-8C50-9AF1BEF59697}" type="parTrans" cxnId="{7E221595-D729-4013-AF20-FE6C1FCB0269}">
      <dgm:prSet/>
      <dgm:spPr/>
      <dgm:t>
        <a:bodyPr/>
        <a:lstStyle/>
        <a:p>
          <a:endParaRPr lang="sl-SI"/>
        </a:p>
      </dgm:t>
    </dgm:pt>
    <dgm:pt modelId="{0C3FC26F-E268-499C-B3CF-92708F51DD1A}" type="sibTrans" cxnId="{7E221595-D729-4013-AF20-FE6C1FCB0269}">
      <dgm:prSet/>
      <dgm:spPr/>
      <dgm:t>
        <a:bodyPr/>
        <a:lstStyle/>
        <a:p>
          <a:endParaRPr lang="sl-SI"/>
        </a:p>
      </dgm:t>
    </dgm:pt>
    <dgm:pt modelId="{37DF560D-FAC6-4D5E-8D06-7D51C317AE78}">
      <dgm:prSet custT="1"/>
      <dgm:spPr/>
      <dgm:t>
        <a:bodyPr/>
        <a:lstStyle/>
        <a:p>
          <a:r>
            <a:rPr lang="sl-SI" sz="1200" dirty="0"/>
            <a:t> objava </a:t>
          </a:r>
          <a:r>
            <a:rPr lang="sl-SI" sz="1200" i="1" dirty="0"/>
            <a:t>Obvestil za zdravstvene delavce</a:t>
          </a:r>
        </a:p>
      </dgm:t>
    </dgm:pt>
    <dgm:pt modelId="{B3D18B6E-9D91-42C1-8841-D8622C62410C}" type="parTrans" cxnId="{0F68D483-CE72-4790-B1E6-AEF1944AA66D}">
      <dgm:prSet/>
      <dgm:spPr/>
      <dgm:t>
        <a:bodyPr/>
        <a:lstStyle/>
        <a:p>
          <a:endParaRPr lang="sl-SI"/>
        </a:p>
      </dgm:t>
    </dgm:pt>
    <dgm:pt modelId="{E514D2A6-8B13-46C4-BAE9-3C154E64B39E}" type="sibTrans" cxnId="{0F68D483-CE72-4790-B1E6-AEF1944AA66D}">
      <dgm:prSet/>
      <dgm:spPr/>
      <dgm:t>
        <a:bodyPr/>
        <a:lstStyle/>
        <a:p>
          <a:endParaRPr lang="sl-SI"/>
        </a:p>
      </dgm:t>
    </dgm:pt>
    <dgm:pt modelId="{F4EC200A-7F1D-4722-B336-762AE8DB48B6}">
      <dgm:prSet custT="1"/>
      <dgm:spPr/>
      <dgm:t>
        <a:bodyPr lIns="0" anchor="t" anchorCtr="0"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200" dirty="0"/>
            <a:t>komunikacija z imetniki in posvet s stroko</a:t>
          </a:r>
          <a:endParaRPr lang="sl-SI" sz="1200" dirty="0"/>
        </a:p>
      </dgm:t>
    </dgm:pt>
    <dgm:pt modelId="{24A87739-4E97-4FF7-8CAF-710B5D8ABE13}" type="parTrans" cxnId="{705F7C11-375B-403D-BF65-9624EFE40756}">
      <dgm:prSet/>
      <dgm:spPr/>
      <dgm:t>
        <a:bodyPr/>
        <a:lstStyle/>
        <a:p>
          <a:endParaRPr lang="sl-SI"/>
        </a:p>
      </dgm:t>
    </dgm:pt>
    <dgm:pt modelId="{D54B082E-7568-47B8-A237-506E0C2868F3}" type="sibTrans" cxnId="{705F7C11-375B-403D-BF65-9624EFE40756}">
      <dgm:prSet/>
      <dgm:spPr/>
      <dgm:t>
        <a:bodyPr/>
        <a:lstStyle/>
        <a:p>
          <a:endParaRPr lang="sl-SI"/>
        </a:p>
      </dgm:t>
    </dgm:pt>
    <dgm:pt modelId="{19715A41-6715-4990-BF17-6C53BBF8A44E}">
      <dgm:prSet custT="1"/>
      <dgm:spPr/>
      <dgm:t>
        <a:bodyPr lIns="0" anchor="t" anchorCtr="0"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dirty="0"/>
            <a:t>ocena kritičnosti pomanjkanja</a:t>
          </a:r>
        </a:p>
      </dgm:t>
    </dgm:pt>
    <dgm:pt modelId="{7991735D-C0BA-40F0-9224-4213120BB9D3}" type="parTrans" cxnId="{9DEB56E9-862A-4B63-973F-63FBF8C82E22}">
      <dgm:prSet/>
      <dgm:spPr/>
      <dgm:t>
        <a:bodyPr/>
        <a:lstStyle/>
        <a:p>
          <a:endParaRPr lang="sl-SI"/>
        </a:p>
      </dgm:t>
    </dgm:pt>
    <dgm:pt modelId="{48DA2BCB-777D-461F-9AD5-F630897252D9}" type="sibTrans" cxnId="{9DEB56E9-862A-4B63-973F-63FBF8C82E22}">
      <dgm:prSet/>
      <dgm:spPr/>
      <dgm:t>
        <a:bodyPr/>
        <a:lstStyle/>
        <a:p>
          <a:endParaRPr lang="sl-SI"/>
        </a:p>
      </dgm:t>
    </dgm:pt>
    <dgm:pt modelId="{49E1134F-89E4-4104-B31D-B5077D734FC9}">
      <dgm:prSet custT="1"/>
      <dgm:spPr/>
      <dgm:t>
        <a:bodyPr lIns="0" anchor="t" anchorCtr="0"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dirty="0"/>
            <a:t>ukrepi</a:t>
          </a:r>
        </a:p>
      </dgm:t>
    </dgm:pt>
    <dgm:pt modelId="{CE776FF5-2BA2-4975-9FB9-D05EBB129A5F}" type="parTrans" cxnId="{7EBF645E-EB54-4FD9-936C-0915DC7E37F6}">
      <dgm:prSet/>
      <dgm:spPr/>
      <dgm:t>
        <a:bodyPr/>
        <a:lstStyle/>
        <a:p>
          <a:endParaRPr lang="sl-SI"/>
        </a:p>
      </dgm:t>
    </dgm:pt>
    <dgm:pt modelId="{2C4654E9-CB18-4EA5-AD55-D5BFFFC3BEA8}" type="sibTrans" cxnId="{7EBF645E-EB54-4FD9-936C-0915DC7E37F6}">
      <dgm:prSet/>
      <dgm:spPr/>
      <dgm:t>
        <a:bodyPr/>
        <a:lstStyle/>
        <a:p>
          <a:endParaRPr lang="sl-SI"/>
        </a:p>
      </dgm:t>
    </dgm:pt>
    <dgm:pt modelId="{15956B3E-EBFC-4E7C-89F5-3A55F5DD45F0}">
      <dgm:prSet custT="1"/>
      <dgm:spPr/>
      <dgm:t>
        <a:bodyPr lIns="0" anchor="t" anchorCtr="0"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sl-SI" sz="1200" dirty="0"/>
        </a:p>
      </dgm:t>
    </dgm:pt>
    <dgm:pt modelId="{2CC9D1D6-D063-4D0F-B073-333A34CDAA5C}" type="parTrans" cxnId="{EF9611C9-E1E7-4C3A-B065-41507BD97F71}">
      <dgm:prSet/>
      <dgm:spPr/>
      <dgm:t>
        <a:bodyPr/>
        <a:lstStyle/>
        <a:p>
          <a:endParaRPr lang="sl-SI"/>
        </a:p>
      </dgm:t>
    </dgm:pt>
    <dgm:pt modelId="{8E0D4262-BEB1-4933-9358-69ABBE77BC04}" type="sibTrans" cxnId="{EF9611C9-E1E7-4C3A-B065-41507BD97F71}">
      <dgm:prSet/>
      <dgm:spPr/>
      <dgm:t>
        <a:bodyPr/>
        <a:lstStyle/>
        <a:p>
          <a:endParaRPr lang="sl-SI"/>
        </a:p>
      </dgm:t>
    </dgm:pt>
    <dgm:pt modelId="{BE76B6E8-0169-47E3-A701-DFC674F45B50}">
      <dgm:prSet custT="1"/>
      <dgm:spPr/>
      <dgm:t>
        <a:bodyPr bIns="180000" anchor="b" anchorCtr="0"/>
        <a:lstStyle/>
        <a:p>
          <a:r>
            <a:rPr lang="sl-SI" sz="1200" dirty="0"/>
            <a:t>izmenjava informacij o pomanjkanjih</a:t>
          </a:r>
        </a:p>
      </dgm:t>
    </dgm:pt>
    <dgm:pt modelId="{193D86DC-8716-49A1-8FA5-F7E4FD81A15B}" type="parTrans" cxnId="{4A31FDB0-3178-48BD-9827-FE27E781DAF3}">
      <dgm:prSet/>
      <dgm:spPr/>
      <dgm:t>
        <a:bodyPr/>
        <a:lstStyle/>
        <a:p>
          <a:endParaRPr lang="sl-SI"/>
        </a:p>
      </dgm:t>
    </dgm:pt>
    <dgm:pt modelId="{F58017D1-E443-4BA0-9D58-68E5D26EC7B9}" type="sibTrans" cxnId="{4A31FDB0-3178-48BD-9827-FE27E781DAF3}">
      <dgm:prSet/>
      <dgm:spPr/>
      <dgm:t>
        <a:bodyPr/>
        <a:lstStyle/>
        <a:p>
          <a:endParaRPr lang="sl-SI"/>
        </a:p>
      </dgm:t>
    </dgm:pt>
    <dgm:pt modelId="{76FF99E9-B9D4-433E-8EF1-F1488547B872}">
      <dgm:prSet custT="1"/>
      <dgm:spPr/>
      <dgm:t>
        <a:bodyPr bIns="180000" anchor="b" anchorCtr="0"/>
        <a:lstStyle/>
        <a:p>
          <a:r>
            <a:rPr lang="sl-SI" sz="1200" dirty="0"/>
            <a:t>skupno reševanje kritičnih pomanjkanj</a:t>
          </a:r>
          <a:endParaRPr lang="sl-SI" sz="1400" dirty="0">
            <a:solidFill>
              <a:schemeClr val="bg1">
                <a:lumMod val="65000"/>
              </a:schemeClr>
            </a:solidFill>
          </a:endParaRPr>
        </a:p>
      </dgm:t>
    </dgm:pt>
    <dgm:pt modelId="{B7397F10-1A91-4605-ADFA-A23C017262D3}" type="parTrans" cxnId="{E99D66D1-141A-462F-814F-9D1545E2CAA2}">
      <dgm:prSet/>
      <dgm:spPr/>
      <dgm:t>
        <a:bodyPr/>
        <a:lstStyle/>
        <a:p>
          <a:endParaRPr lang="sl-SI"/>
        </a:p>
      </dgm:t>
    </dgm:pt>
    <dgm:pt modelId="{5202F689-CF3A-482D-B5FA-87B1DCA0F4C1}" type="sibTrans" cxnId="{E99D66D1-141A-462F-814F-9D1545E2CAA2}">
      <dgm:prSet/>
      <dgm:spPr/>
      <dgm:t>
        <a:bodyPr/>
        <a:lstStyle/>
        <a:p>
          <a:endParaRPr lang="sl-SI"/>
        </a:p>
      </dgm:t>
    </dgm:pt>
    <dgm:pt modelId="{16BEC791-F1A3-426D-B888-10AA443A0987}">
      <dgm:prSet custT="1"/>
      <dgm:spPr/>
      <dgm:t>
        <a:bodyPr bIns="180000" anchor="b" anchorCtr="0"/>
        <a:lstStyle/>
        <a:p>
          <a:r>
            <a:rPr lang="sl-SI" sz="1200" dirty="0"/>
            <a:t>prostovoljni solidarnostni mehanizem</a:t>
          </a:r>
          <a:endParaRPr lang="sl-SI" sz="1400" dirty="0">
            <a:solidFill>
              <a:schemeClr val="bg1">
                <a:lumMod val="65000"/>
              </a:schemeClr>
            </a:solidFill>
          </a:endParaRPr>
        </a:p>
      </dgm:t>
    </dgm:pt>
    <dgm:pt modelId="{9702EA53-6175-4560-9ACE-F4D3131A7C53}" type="parTrans" cxnId="{08FEA50B-B640-47EF-A771-180D13087A36}">
      <dgm:prSet/>
      <dgm:spPr/>
      <dgm:t>
        <a:bodyPr/>
        <a:lstStyle/>
        <a:p>
          <a:endParaRPr lang="sl-SI"/>
        </a:p>
      </dgm:t>
    </dgm:pt>
    <dgm:pt modelId="{D1DDEBF5-34B2-4B74-A213-F9CA7D3A96CE}" type="sibTrans" cxnId="{08FEA50B-B640-47EF-A771-180D13087A36}">
      <dgm:prSet/>
      <dgm:spPr/>
      <dgm:t>
        <a:bodyPr/>
        <a:lstStyle/>
        <a:p>
          <a:endParaRPr lang="sl-SI"/>
        </a:p>
      </dgm:t>
    </dgm:pt>
    <dgm:pt modelId="{BA8F8610-DBFC-4CCC-AE6A-AD7F9BFCC746}" type="pres">
      <dgm:prSet presAssocID="{97D8AD74-539E-4E55-8AA5-974E7FB6C0D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0611EA1-5D46-4A67-8ED1-88581B527D6F}" type="pres">
      <dgm:prSet presAssocID="{97D8AD74-539E-4E55-8AA5-974E7FB6C0D7}" presName="children" presStyleCnt="0"/>
      <dgm:spPr/>
    </dgm:pt>
    <dgm:pt modelId="{C9A4A62B-7969-4FF9-8F1B-4E48FFF68499}" type="pres">
      <dgm:prSet presAssocID="{97D8AD74-539E-4E55-8AA5-974E7FB6C0D7}" presName="child1group" presStyleCnt="0"/>
      <dgm:spPr/>
    </dgm:pt>
    <dgm:pt modelId="{78DC686B-AC15-42ED-A31C-80C8CB95F0B4}" type="pres">
      <dgm:prSet presAssocID="{97D8AD74-539E-4E55-8AA5-974E7FB6C0D7}" presName="child1" presStyleLbl="bgAcc1" presStyleIdx="0" presStyleCnt="4" custScaleX="140686" custScaleY="151575" custLinFactNeighborX="-20554" custLinFactNeighborY="6347"/>
      <dgm:spPr/>
    </dgm:pt>
    <dgm:pt modelId="{EE45AB10-6A40-4DF8-8F95-A45413F3B167}" type="pres">
      <dgm:prSet presAssocID="{97D8AD74-539E-4E55-8AA5-974E7FB6C0D7}" presName="child1Text" presStyleLbl="bgAcc1" presStyleIdx="0" presStyleCnt="4">
        <dgm:presLayoutVars>
          <dgm:bulletEnabled val="1"/>
        </dgm:presLayoutVars>
      </dgm:prSet>
      <dgm:spPr/>
    </dgm:pt>
    <dgm:pt modelId="{6386BEA2-4F89-4498-8A34-805C4049F3BD}" type="pres">
      <dgm:prSet presAssocID="{97D8AD74-539E-4E55-8AA5-974E7FB6C0D7}" presName="child2group" presStyleCnt="0"/>
      <dgm:spPr/>
    </dgm:pt>
    <dgm:pt modelId="{F7BCBB39-ED2B-4C63-822E-515DE992CD8F}" type="pres">
      <dgm:prSet presAssocID="{97D8AD74-539E-4E55-8AA5-974E7FB6C0D7}" presName="child2" presStyleLbl="bgAcc1" presStyleIdx="1" presStyleCnt="4" custScaleX="132016" custScaleY="174356" custLinFactNeighborX="43721" custLinFactNeighborY="17937"/>
      <dgm:spPr/>
    </dgm:pt>
    <dgm:pt modelId="{2023CF4A-807E-4491-82DE-16BD6F5E8105}" type="pres">
      <dgm:prSet presAssocID="{97D8AD74-539E-4E55-8AA5-974E7FB6C0D7}" presName="child2Text" presStyleLbl="bgAcc1" presStyleIdx="1" presStyleCnt="4">
        <dgm:presLayoutVars>
          <dgm:bulletEnabled val="1"/>
        </dgm:presLayoutVars>
      </dgm:prSet>
      <dgm:spPr/>
    </dgm:pt>
    <dgm:pt modelId="{C806F283-295E-404F-824F-0F042B83417D}" type="pres">
      <dgm:prSet presAssocID="{97D8AD74-539E-4E55-8AA5-974E7FB6C0D7}" presName="child3group" presStyleCnt="0"/>
      <dgm:spPr/>
    </dgm:pt>
    <dgm:pt modelId="{CCDDCE00-82DE-46C4-BF69-00215E7CFC66}" type="pres">
      <dgm:prSet presAssocID="{97D8AD74-539E-4E55-8AA5-974E7FB6C0D7}" presName="child3" presStyleLbl="bgAcc1" presStyleIdx="2" presStyleCnt="4" custScaleX="131579" custScaleY="124812" custLinFactNeighborX="35355" custLinFactNeighborY="-50644"/>
      <dgm:spPr/>
    </dgm:pt>
    <dgm:pt modelId="{DFCF5F7B-2B56-4CCE-9775-BE78C4A814E5}" type="pres">
      <dgm:prSet presAssocID="{97D8AD74-539E-4E55-8AA5-974E7FB6C0D7}" presName="child3Text" presStyleLbl="bgAcc1" presStyleIdx="2" presStyleCnt="4">
        <dgm:presLayoutVars>
          <dgm:bulletEnabled val="1"/>
        </dgm:presLayoutVars>
      </dgm:prSet>
      <dgm:spPr/>
    </dgm:pt>
    <dgm:pt modelId="{743815AD-75EC-4972-8481-078713742C4D}" type="pres">
      <dgm:prSet presAssocID="{97D8AD74-539E-4E55-8AA5-974E7FB6C0D7}" presName="child4group" presStyleCnt="0"/>
      <dgm:spPr/>
    </dgm:pt>
    <dgm:pt modelId="{3D960A92-5373-4D9C-9103-4EDE411578AF}" type="pres">
      <dgm:prSet presAssocID="{97D8AD74-539E-4E55-8AA5-974E7FB6C0D7}" presName="child4" presStyleLbl="bgAcc1" presStyleIdx="3" presStyleCnt="4" custScaleX="127258" custScaleY="122514" custLinFactNeighborX="-27268" custLinFactNeighborY="-45694"/>
      <dgm:spPr/>
    </dgm:pt>
    <dgm:pt modelId="{86778D75-2605-4B40-86BA-AB7B2AC8DA3E}" type="pres">
      <dgm:prSet presAssocID="{97D8AD74-539E-4E55-8AA5-974E7FB6C0D7}" presName="child4Text" presStyleLbl="bgAcc1" presStyleIdx="3" presStyleCnt="4">
        <dgm:presLayoutVars>
          <dgm:bulletEnabled val="1"/>
        </dgm:presLayoutVars>
      </dgm:prSet>
      <dgm:spPr/>
    </dgm:pt>
    <dgm:pt modelId="{2DF24760-8FC5-4B1A-9576-B853470F0B4D}" type="pres">
      <dgm:prSet presAssocID="{97D8AD74-539E-4E55-8AA5-974E7FB6C0D7}" presName="childPlaceholder" presStyleCnt="0"/>
      <dgm:spPr/>
    </dgm:pt>
    <dgm:pt modelId="{FD5E469B-78B3-4870-ACFD-7E4865C9F6C9}" type="pres">
      <dgm:prSet presAssocID="{97D8AD74-539E-4E55-8AA5-974E7FB6C0D7}" presName="circle" presStyleCnt="0"/>
      <dgm:spPr/>
    </dgm:pt>
    <dgm:pt modelId="{99158FEC-04EB-49F0-8319-9F34CA2FDBCB}" type="pres">
      <dgm:prSet presAssocID="{97D8AD74-539E-4E55-8AA5-974E7FB6C0D7}" presName="quadrant1" presStyleLbl="node1" presStyleIdx="0" presStyleCnt="4" custLinFactNeighborX="1250" custLinFactNeighborY="-938">
        <dgm:presLayoutVars>
          <dgm:chMax val="1"/>
          <dgm:bulletEnabled val="1"/>
        </dgm:presLayoutVars>
      </dgm:prSet>
      <dgm:spPr/>
    </dgm:pt>
    <dgm:pt modelId="{C841E61E-B4B6-4418-9F7B-7E601F3BA3C6}" type="pres">
      <dgm:prSet presAssocID="{97D8AD74-539E-4E55-8AA5-974E7FB6C0D7}" presName="quadrant2" presStyleLbl="node1" presStyleIdx="1" presStyleCnt="4" custLinFactNeighborX="938">
        <dgm:presLayoutVars>
          <dgm:chMax val="1"/>
          <dgm:bulletEnabled val="1"/>
        </dgm:presLayoutVars>
      </dgm:prSet>
      <dgm:spPr/>
    </dgm:pt>
    <dgm:pt modelId="{73A4D772-C1DD-4D29-A371-8FFFDB05AAF6}" type="pres">
      <dgm:prSet presAssocID="{97D8AD74-539E-4E55-8AA5-974E7FB6C0D7}" presName="quadrant3" presStyleLbl="node1" presStyleIdx="2" presStyleCnt="4" custLinFactNeighborX="-441" custLinFactNeighborY="-1087">
        <dgm:presLayoutVars>
          <dgm:chMax val="1"/>
          <dgm:bulletEnabled val="1"/>
        </dgm:presLayoutVars>
      </dgm:prSet>
      <dgm:spPr/>
    </dgm:pt>
    <dgm:pt modelId="{0D27967D-B2AC-4CFA-AC84-95B6C12DE423}" type="pres">
      <dgm:prSet presAssocID="{97D8AD74-539E-4E55-8AA5-974E7FB6C0D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213B1A5-1A37-45FA-B1BE-2A70C4D4D4A5}" type="pres">
      <dgm:prSet presAssocID="{97D8AD74-539E-4E55-8AA5-974E7FB6C0D7}" presName="quadrantPlaceholder" presStyleCnt="0"/>
      <dgm:spPr/>
    </dgm:pt>
    <dgm:pt modelId="{AB17B82D-ED0A-42AF-B9F2-2E4F1CC3B455}" type="pres">
      <dgm:prSet presAssocID="{97D8AD74-539E-4E55-8AA5-974E7FB6C0D7}" presName="center1" presStyleLbl="fgShp" presStyleIdx="0" presStyleCnt="2" custLinFactNeighborX="6335"/>
      <dgm:spPr>
        <a:solidFill>
          <a:schemeClr val="accent1"/>
        </a:solidFill>
      </dgm:spPr>
    </dgm:pt>
    <dgm:pt modelId="{52A56DA7-E995-419E-8656-342E3471E9B2}" type="pres">
      <dgm:prSet presAssocID="{97D8AD74-539E-4E55-8AA5-974E7FB6C0D7}" presName="center2" presStyleLbl="fgShp" presStyleIdx="1" presStyleCnt="2"/>
      <dgm:spPr>
        <a:xfrm rot="10800000">
          <a:off x="3775509" y="2209911"/>
          <a:ext cx="687240" cy="597600"/>
        </a:xfrm>
        <a:prstGeom prst="circularArrow">
          <a:avLst/>
        </a:prstGeom>
        <a:solidFill>
          <a:srgbClr val="5B9BD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</dgm:ptLst>
  <dgm:cxnLst>
    <dgm:cxn modelId="{90F20403-8CDD-45A6-AA24-CDE779479C50}" type="presOf" srcId="{F52EE37C-DFA6-4284-9137-ABA0BB31B7A2}" destId="{0D27967D-B2AC-4CFA-AC84-95B6C12DE423}" srcOrd="0" destOrd="0" presId="urn:microsoft.com/office/officeart/2005/8/layout/cycle4"/>
    <dgm:cxn modelId="{08FEA50B-B640-47EF-A771-180D13087A36}" srcId="{F52EE37C-DFA6-4284-9137-ABA0BB31B7A2}" destId="{16BEC791-F1A3-426D-B888-10AA443A0987}" srcOrd="2" destOrd="0" parTransId="{9702EA53-6175-4560-9ACE-F4D3131A7C53}" sibTransId="{D1DDEBF5-34B2-4B74-A213-F9CA7D3A96CE}"/>
    <dgm:cxn modelId="{C6665E0C-3A64-4A11-8813-5619782A356B}" type="presOf" srcId="{7B1835A4-5391-4C68-A723-54BD8241A2EC}" destId="{EE45AB10-6A40-4DF8-8F95-A45413F3B167}" srcOrd="1" destOrd="2" presId="urn:microsoft.com/office/officeart/2005/8/layout/cycle4"/>
    <dgm:cxn modelId="{7366960C-A5EF-468F-8074-067D4B2B9C07}" type="presOf" srcId="{7A5CA4F8-85BE-4E05-B690-89A8CC4A1EBE}" destId="{CCDDCE00-82DE-46C4-BF69-00215E7CFC66}" srcOrd="0" destOrd="1" presId="urn:microsoft.com/office/officeart/2005/8/layout/cycle4"/>
    <dgm:cxn modelId="{614EC20F-467F-4D21-8AEC-641C16DCE4EB}" type="presOf" srcId="{4D6386D2-D073-4FB7-A43F-B0BB771C4CE3}" destId="{2023CF4A-807E-4491-82DE-16BD6F5E8105}" srcOrd="1" destOrd="5" presId="urn:microsoft.com/office/officeart/2005/8/layout/cycle4"/>
    <dgm:cxn modelId="{705F7C11-375B-403D-BF65-9624EFE40756}" srcId="{CB38606C-93F7-4AF0-8624-8F455BE52502}" destId="{F4EC200A-7F1D-4722-B336-762AE8DB48B6}" srcOrd="1" destOrd="0" parTransId="{24A87739-4E97-4FF7-8CAF-710B5D8ABE13}" sibTransId="{D54B082E-7568-47B8-A237-506E0C2868F3}"/>
    <dgm:cxn modelId="{B64A9615-97D9-4580-847A-A92F9225C3DD}" type="presOf" srcId="{1B654759-1BA6-487C-9441-27661AB1D35B}" destId="{2023CF4A-807E-4491-82DE-16BD6F5E8105}" srcOrd="1" destOrd="0" presId="urn:microsoft.com/office/officeart/2005/8/layout/cycle4"/>
    <dgm:cxn modelId="{FE5E2E19-640D-4BBE-9F9B-125600FA364C}" srcId="{97D8AD74-539E-4E55-8AA5-974E7FB6C0D7}" destId="{F52EE37C-DFA6-4284-9137-ABA0BB31B7A2}" srcOrd="3" destOrd="0" parTransId="{3C5DC7CD-E11F-4CA5-851D-63CD00828172}" sibTransId="{6F1814C8-0674-46CC-9492-13F0F4F09DA7}"/>
    <dgm:cxn modelId="{66A3C419-56EF-4880-BD6B-09C9BF29D574}" type="presOf" srcId="{F4EC200A-7F1D-4722-B336-762AE8DB48B6}" destId="{2023CF4A-807E-4491-82DE-16BD6F5E8105}" srcOrd="1" destOrd="1" presId="urn:microsoft.com/office/officeart/2005/8/layout/cycle4"/>
    <dgm:cxn modelId="{2CAB091A-B285-45AC-9E12-DD2CCF1EEDB6}" type="presOf" srcId="{CB38606C-93F7-4AF0-8624-8F455BE52502}" destId="{C841E61E-B4B6-4418-9F7B-7E601F3BA3C6}" srcOrd="0" destOrd="0" presId="urn:microsoft.com/office/officeart/2005/8/layout/cycle4"/>
    <dgm:cxn modelId="{C1C8C51E-79BC-4A18-B68A-6005E8728A6A}" srcId="{97D8AD74-539E-4E55-8AA5-974E7FB6C0D7}" destId="{2AF7C83F-3256-4247-85EF-0FD242193EDF}" srcOrd="2" destOrd="0" parTransId="{A072FF4F-23E2-4719-A71B-FA5396450630}" sibTransId="{2CF64EF6-8172-402E-B70A-CC7EFCA46DB5}"/>
    <dgm:cxn modelId="{18A71C26-AB58-413B-9ECB-7FE805F89577}" srcId="{5C7F2094-4324-4A7B-88A4-D5B8E52027FE}" destId="{641D1487-E88F-4BEF-8064-15196E890999}" srcOrd="0" destOrd="0" parTransId="{B1AE2E86-E009-4683-98C3-495164CDF39B}" sibTransId="{C2BE06D2-3431-4EE7-AC15-70501400E3A9}"/>
    <dgm:cxn modelId="{6467DD28-C80C-4B10-A48F-1FCCB1FB709B}" type="presOf" srcId="{BE76B6E8-0169-47E3-A701-DFC674F45B50}" destId="{86778D75-2605-4B40-86BA-AB7B2AC8DA3E}" srcOrd="1" destOrd="0" presId="urn:microsoft.com/office/officeart/2005/8/layout/cycle4"/>
    <dgm:cxn modelId="{4913172E-4385-4052-96DC-21F31D7F2122}" srcId="{97D8AD74-539E-4E55-8AA5-974E7FB6C0D7}" destId="{CB38606C-93F7-4AF0-8624-8F455BE52502}" srcOrd="1" destOrd="0" parTransId="{8AD60E30-8070-4B98-BD62-50D56243D85C}" sibTransId="{5B2A8646-A7B5-4182-B88B-9DE093E8E960}"/>
    <dgm:cxn modelId="{6E12183D-1165-4DDC-80DC-5BF271BBCC37}" type="presOf" srcId="{F4EC200A-7F1D-4722-B336-762AE8DB48B6}" destId="{F7BCBB39-ED2B-4C63-822E-515DE992CD8F}" srcOrd="0" destOrd="1" presId="urn:microsoft.com/office/officeart/2005/8/layout/cycle4"/>
    <dgm:cxn modelId="{A0383B3D-26A5-4343-87EF-33A4B5ECF34B}" type="presOf" srcId="{AF8097BB-7631-4FEF-B11C-6794181EE9D2}" destId="{F7BCBB39-ED2B-4C63-822E-515DE992CD8F}" srcOrd="0" destOrd="6" presId="urn:microsoft.com/office/officeart/2005/8/layout/cycle4"/>
    <dgm:cxn modelId="{7EBF645E-EB54-4FD9-936C-0915DC7E37F6}" srcId="{CB38606C-93F7-4AF0-8624-8F455BE52502}" destId="{49E1134F-89E4-4104-B31D-B5077D734FC9}" srcOrd="3" destOrd="0" parTransId="{CE776FF5-2BA2-4975-9FB9-D05EBB129A5F}" sibTransId="{2C4654E9-CB18-4EA5-AD55-D5BFFFC3BEA8}"/>
    <dgm:cxn modelId="{93CC4564-AA18-4B8A-8543-4FCB7B72F637}" type="presOf" srcId="{641D1487-E88F-4BEF-8064-15196E890999}" destId="{78DC686B-AC15-42ED-A31C-80C8CB95F0B4}" srcOrd="0" destOrd="0" presId="urn:microsoft.com/office/officeart/2005/8/layout/cycle4"/>
    <dgm:cxn modelId="{22A49465-3F93-440E-A278-23D416DED2C7}" type="presOf" srcId="{5C7F2094-4324-4A7B-88A4-D5B8E52027FE}" destId="{99158FEC-04EB-49F0-8319-9F34CA2FDBCB}" srcOrd="0" destOrd="0" presId="urn:microsoft.com/office/officeart/2005/8/layout/cycle4"/>
    <dgm:cxn modelId="{2701B266-4B5F-4B50-931D-27FBB89E4C7B}" srcId="{CB38606C-93F7-4AF0-8624-8F455BE52502}" destId="{1B654759-1BA6-487C-9441-27661AB1D35B}" srcOrd="0" destOrd="0" parTransId="{610C4740-2193-415E-A8F5-BA27E5943BB7}" sibTransId="{B4D950E7-2260-4ECA-BE5C-F7EF3D95CAC7}"/>
    <dgm:cxn modelId="{73018967-5D8C-43F6-8FFF-CE17D1D23C87}" type="presOf" srcId="{641D1487-E88F-4BEF-8064-15196E890999}" destId="{EE45AB10-6A40-4DF8-8F95-A45413F3B167}" srcOrd="1" destOrd="0" presId="urn:microsoft.com/office/officeart/2005/8/layout/cycle4"/>
    <dgm:cxn modelId="{84C4BC47-5609-45A3-BEE8-201525137F75}" type="presOf" srcId="{7A5CA4F8-85BE-4E05-B690-89A8CC4A1EBE}" destId="{DFCF5F7B-2B56-4CCE-9775-BE78C4A814E5}" srcOrd="1" destOrd="1" presId="urn:microsoft.com/office/officeart/2005/8/layout/cycle4"/>
    <dgm:cxn modelId="{E9D0D968-EE41-4D6B-A130-8BC6B5BF9938}" type="presOf" srcId="{49E1134F-89E4-4104-B31D-B5077D734FC9}" destId="{F7BCBB39-ED2B-4C63-822E-515DE992CD8F}" srcOrd="0" destOrd="3" presId="urn:microsoft.com/office/officeart/2005/8/layout/cycle4"/>
    <dgm:cxn modelId="{78997370-DD1B-491F-B037-90BFD236FDEC}" type="presOf" srcId="{1B654759-1BA6-487C-9441-27661AB1D35B}" destId="{F7BCBB39-ED2B-4C63-822E-515DE992CD8F}" srcOrd="0" destOrd="0" presId="urn:microsoft.com/office/officeart/2005/8/layout/cycle4"/>
    <dgm:cxn modelId="{A722C97D-0006-4C0F-A07F-85959961C2D3}" type="presOf" srcId="{25E25DCB-F46D-4E7F-9557-64BDB7E29D93}" destId="{CCDDCE00-82DE-46C4-BF69-00215E7CFC66}" srcOrd="0" destOrd="0" presId="urn:microsoft.com/office/officeart/2005/8/layout/cycle4"/>
    <dgm:cxn modelId="{0F68D483-CE72-4790-B1E6-AEF1944AA66D}" srcId="{2AF7C83F-3256-4247-85EF-0FD242193EDF}" destId="{37DF560D-FAC6-4D5E-8D06-7D51C317AE78}" srcOrd="2" destOrd="0" parTransId="{B3D18B6E-9D91-42C1-8841-D8622C62410C}" sibTransId="{E514D2A6-8B13-46C4-BAE9-3C154E64B39E}"/>
    <dgm:cxn modelId="{D851DF84-5C20-4A18-8A19-A76E7D935631}" type="presOf" srcId="{37DF560D-FAC6-4D5E-8D06-7D51C317AE78}" destId="{DFCF5F7B-2B56-4CCE-9775-BE78C4A814E5}" srcOrd="1" destOrd="2" presId="urn:microsoft.com/office/officeart/2005/8/layout/cycle4"/>
    <dgm:cxn modelId="{324C2E86-FC0C-4909-B208-C8E7064F1B1B}" type="presOf" srcId="{37DF560D-FAC6-4D5E-8D06-7D51C317AE78}" destId="{CCDDCE00-82DE-46C4-BF69-00215E7CFC66}" srcOrd="0" destOrd="2" presId="urn:microsoft.com/office/officeart/2005/8/layout/cycle4"/>
    <dgm:cxn modelId="{CD2DAC87-8942-4E70-AF1A-D0D591BB3C9D}" srcId="{97D8AD74-539E-4E55-8AA5-974E7FB6C0D7}" destId="{5C7F2094-4324-4A7B-88A4-D5B8E52027FE}" srcOrd="0" destOrd="0" parTransId="{859EA7DD-687C-4003-AAC7-A3BB9532D976}" sibTransId="{9990A509-158F-41C0-9DCF-661988A99B81}"/>
    <dgm:cxn modelId="{227AC88B-48F4-40ED-8921-C422716B46B6}" type="presOf" srcId="{BD5D923B-FAD5-4FE7-9F2E-E110021CF7B2}" destId="{78DC686B-AC15-42ED-A31C-80C8CB95F0B4}" srcOrd="0" destOrd="1" presId="urn:microsoft.com/office/officeart/2005/8/layout/cycle4"/>
    <dgm:cxn modelId="{DBD1778D-7EE5-436A-8A16-D3D55BC0AF25}" type="presOf" srcId="{16BEC791-F1A3-426D-B888-10AA443A0987}" destId="{86778D75-2605-4B40-86BA-AB7B2AC8DA3E}" srcOrd="1" destOrd="2" presId="urn:microsoft.com/office/officeart/2005/8/layout/cycle4"/>
    <dgm:cxn modelId="{47A3D492-4865-43AC-8EFC-7C5D852C94F4}" type="presOf" srcId="{15956B3E-EBFC-4E7C-89F5-3A55F5DD45F0}" destId="{F7BCBB39-ED2B-4C63-822E-515DE992CD8F}" srcOrd="0" destOrd="4" presId="urn:microsoft.com/office/officeart/2005/8/layout/cycle4"/>
    <dgm:cxn modelId="{7E221595-D729-4013-AF20-FE6C1FCB0269}" srcId="{2AF7C83F-3256-4247-85EF-0FD242193EDF}" destId="{7A5CA4F8-85BE-4E05-B690-89A8CC4A1EBE}" srcOrd="1" destOrd="0" parTransId="{361775BD-BAB2-4729-8C50-9AF1BEF59697}" sibTransId="{0C3FC26F-E268-499C-B3CF-92708F51DD1A}"/>
    <dgm:cxn modelId="{B6631A95-0F9C-4CD5-8862-4769F724E574}" srcId="{CB38606C-93F7-4AF0-8624-8F455BE52502}" destId="{4D6386D2-D073-4FB7-A43F-B0BB771C4CE3}" srcOrd="5" destOrd="0" parTransId="{4036648B-1967-4592-8AF6-74BBA48D7514}" sibTransId="{6E6AE7C1-C817-4958-82E1-B4EAC9A60B05}"/>
    <dgm:cxn modelId="{09A6B79A-D10B-4E68-A704-F47F241B263D}" type="presOf" srcId="{2AF7C83F-3256-4247-85EF-0FD242193EDF}" destId="{73A4D772-C1DD-4D29-A371-8FFFDB05AAF6}" srcOrd="0" destOrd="0" presId="urn:microsoft.com/office/officeart/2005/8/layout/cycle4"/>
    <dgm:cxn modelId="{ACDAB79D-B2C3-40B7-94A1-E24BB83E76FB}" type="presOf" srcId="{16BEC791-F1A3-426D-B888-10AA443A0987}" destId="{3D960A92-5373-4D9C-9103-4EDE411578AF}" srcOrd="0" destOrd="2" presId="urn:microsoft.com/office/officeart/2005/8/layout/cycle4"/>
    <dgm:cxn modelId="{F392B1AC-B64A-4571-B52A-8E73E163FAFD}" type="presOf" srcId="{BE76B6E8-0169-47E3-A701-DFC674F45B50}" destId="{3D960A92-5373-4D9C-9103-4EDE411578AF}" srcOrd="0" destOrd="0" presId="urn:microsoft.com/office/officeart/2005/8/layout/cycle4"/>
    <dgm:cxn modelId="{3648F2B0-E20A-46E0-BE6C-06532FFE98A2}" srcId="{5C7F2094-4324-4A7B-88A4-D5B8E52027FE}" destId="{BD5D923B-FAD5-4FE7-9F2E-E110021CF7B2}" srcOrd="1" destOrd="0" parTransId="{1A0152B4-873C-4BC0-B59E-FBD133AC62F9}" sibTransId="{48F152B4-B5C9-435B-B45E-1C306F79E2D7}"/>
    <dgm:cxn modelId="{4A31FDB0-3178-48BD-9827-FE27E781DAF3}" srcId="{F52EE37C-DFA6-4284-9137-ABA0BB31B7A2}" destId="{BE76B6E8-0169-47E3-A701-DFC674F45B50}" srcOrd="0" destOrd="0" parTransId="{193D86DC-8716-49A1-8FA5-F7E4FD81A15B}" sibTransId="{F58017D1-E443-4BA0-9D58-68E5D26EC7B9}"/>
    <dgm:cxn modelId="{0D3349BD-F161-4A14-B126-449FE3B1604C}" type="presOf" srcId="{4D6386D2-D073-4FB7-A43F-B0BB771C4CE3}" destId="{F7BCBB39-ED2B-4C63-822E-515DE992CD8F}" srcOrd="0" destOrd="5" presId="urn:microsoft.com/office/officeart/2005/8/layout/cycle4"/>
    <dgm:cxn modelId="{8A287CBD-053D-432A-AC9C-0E28A6B49D20}" type="presOf" srcId="{97D8AD74-539E-4E55-8AA5-974E7FB6C0D7}" destId="{BA8F8610-DBFC-4CCC-AE6A-AD7F9BFCC746}" srcOrd="0" destOrd="0" presId="urn:microsoft.com/office/officeart/2005/8/layout/cycle4"/>
    <dgm:cxn modelId="{A5D54DBF-D1D4-46CF-B01C-FDB8A99CCA45}" type="presOf" srcId="{76FF99E9-B9D4-433E-8EF1-F1488547B872}" destId="{86778D75-2605-4B40-86BA-AB7B2AC8DA3E}" srcOrd="1" destOrd="1" presId="urn:microsoft.com/office/officeart/2005/8/layout/cycle4"/>
    <dgm:cxn modelId="{8C1054C3-D1A2-4A5C-85B5-76AF0FB71185}" type="presOf" srcId="{49E1134F-89E4-4104-B31D-B5077D734FC9}" destId="{2023CF4A-807E-4491-82DE-16BD6F5E8105}" srcOrd="1" destOrd="3" presId="urn:microsoft.com/office/officeart/2005/8/layout/cycle4"/>
    <dgm:cxn modelId="{EF9611C9-E1E7-4C3A-B065-41507BD97F71}" srcId="{CB38606C-93F7-4AF0-8624-8F455BE52502}" destId="{15956B3E-EBFC-4E7C-89F5-3A55F5DD45F0}" srcOrd="4" destOrd="0" parTransId="{2CC9D1D6-D063-4D0F-B073-333A34CDAA5C}" sibTransId="{8E0D4262-BEB1-4933-9358-69ABBE77BC04}"/>
    <dgm:cxn modelId="{4FA59ECA-4CDB-4DAA-B37B-82D8EE92AA0D}" type="presOf" srcId="{76FF99E9-B9D4-433E-8EF1-F1488547B872}" destId="{3D960A92-5373-4D9C-9103-4EDE411578AF}" srcOrd="0" destOrd="1" presId="urn:microsoft.com/office/officeart/2005/8/layout/cycle4"/>
    <dgm:cxn modelId="{4661AFCE-98EF-48A2-86EA-60D320D40FEE}" type="presOf" srcId="{15956B3E-EBFC-4E7C-89F5-3A55F5DD45F0}" destId="{2023CF4A-807E-4491-82DE-16BD6F5E8105}" srcOrd="1" destOrd="4" presId="urn:microsoft.com/office/officeart/2005/8/layout/cycle4"/>
    <dgm:cxn modelId="{8785C8D0-DA8C-487C-B8F0-2F894B6C25BD}" srcId="{2AF7C83F-3256-4247-85EF-0FD242193EDF}" destId="{25E25DCB-F46D-4E7F-9557-64BDB7E29D93}" srcOrd="0" destOrd="0" parTransId="{61A6E165-FD49-4319-ACD0-0AFAB49FFCF8}" sibTransId="{8BE443AF-8E15-41C4-B234-AF24E1945643}"/>
    <dgm:cxn modelId="{8739DCD0-0344-4D71-B7D2-93AB2BCEE8B6}" srcId="{5C7F2094-4324-4A7B-88A4-D5B8E52027FE}" destId="{7B1835A4-5391-4C68-A723-54BD8241A2EC}" srcOrd="2" destOrd="0" parTransId="{4DC9C4B0-B304-453E-B73E-EFFB200534CB}" sibTransId="{FBFF9B60-C330-48BE-A49F-7D658181D293}"/>
    <dgm:cxn modelId="{E99D66D1-141A-462F-814F-9D1545E2CAA2}" srcId="{F52EE37C-DFA6-4284-9137-ABA0BB31B7A2}" destId="{76FF99E9-B9D4-433E-8EF1-F1488547B872}" srcOrd="1" destOrd="0" parTransId="{B7397F10-1A91-4605-ADFA-A23C017262D3}" sibTransId="{5202F689-CF3A-482D-B5FA-87B1DCA0F4C1}"/>
    <dgm:cxn modelId="{AC0F72D5-65C1-49C6-9E21-A615D337EA58}" type="presOf" srcId="{7B1835A4-5391-4C68-A723-54BD8241A2EC}" destId="{78DC686B-AC15-42ED-A31C-80C8CB95F0B4}" srcOrd="0" destOrd="2" presId="urn:microsoft.com/office/officeart/2005/8/layout/cycle4"/>
    <dgm:cxn modelId="{1C825ED7-FCB8-43D5-8134-25272AEAE0B6}" type="presOf" srcId="{25E25DCB-F46D-4E7F-9557-64BDB7E29D93}" destId="{DFCF5F7B-2B56-4CCE-9775-BE78C4A814E5}" srcOrd="1" destOrd="0" presId="urn:microsoft.com/office/officeart/2005/8/layout/cycle4"/>
    <dgm:cxn modelId="{BC0A06DA-652E-4A3A-AB76-1D417696F521}" type="presOf" srcId="{BD5D923B-FAD5-4FE7-9F2E-E110021CF7B2}" destId="{EE45AB10-6A40-4DF8-8F95-A45413F3B167}" srcOrd="1" destOrd="1" presId="urn:microsoft.com/office/officeart/2005/8/layout/cycle4"/>
    <dgm:cxn modelId="{2095D2DB-5352-411A-9408-0EFAB32B885A}" type="presOf" srcId="{19715A41-6715-4990-BF17-6C53BBF8A44E}" destId="{2023CF4A-807E-4491-82DE-16BD6F5E8105}" srcOrd="1" destOrd="2" presId="urn:microsoft.com/office/officeart/2005/8/layout/cycle4"/>
    <dgm:cxn modelId="{9DEB56E9-862A-4B63-973F-63FBF8C82E22}" srcId="{CB38606C-93F7-4AF0-8624-8F455BE52502}" destId="{19715A41-6715-4990-BF17-6C53BBF8A44E}" srcOrd="2" destOrd="0" parTransId="{7991735D-C0BA-40F0-9224-4213120BB9D3}" sibTransId="{48DA2BCB-777D-461F-9AD5-F630897252D9}"/>
    <dgm:cxn modelId="{8A61ACF1-6BD1-439E-8F82-B2727140BF35}" type="presOf" srcId="{AF8097BB-7631-4FEF-B11C-6794181EE9D2}" destId="{2023CF4A-807E-4491-82DE-16BD6F5E8105}" srcOrd="1" destOrd="6" presId="urn:microsoft.com/office/officeart/2005/8/layout/cycle4"/>
    <dgm:cxn modelId="{8AB1FDF8-AA9B-49DE-8B95-03C745577FD7}" srcId="{CB38606C-93F7-4AF0-8624-8F455BE52502}" destId="{AF8097BB-7631-4FEF-B11C-6794181EE9D2}" srcOrd="6" destOrd="0" parTransId="{C35B2839-ED0D-476E-B3D1-6A4CCE3DCCD6}" sibTransId="{A9544278-58AD-47B7-884A-3AD611C823F4}"/>
    <dgm:cxn modelId="{B53BD8FD-397F-45DE-B5E0-CFDA250FC6A2}" type="presOf" srcId="{19715A41-6715-4990-BF17-6C53BBF8A44E}" destId="{F7BCBB39-ED2B-4C63-822E-515DE992CD8F}" srcOrd="0" destOrd="2" presId="urn:microsoft.com/office/officeart/2005/8/layout/cycle4"/>
    <dgm:cxn modelId="{7286722D-EA69-4D76-82D6-82E663E86220}" type="presParOf" srcId="{BA8F8610-DBFC-4CCC-AE6A-AD7F9BFCC746}" destId="{80611EA1-5D46-4A67-8ED1-88581B527D6F}" srcOrd="0" destOrd="0" presId="urn:microsoft.com/office/officeart/2005/8/layout/cycle4"/>
    <dgm:cxn modelId="{31183E02-CC13-4F94-A87F-E6BC61D310A3}" type="presParOf" srcId="{80611EA1-5D46-4A67-8ED1-88581B527D6F}" destId="{C9A4A62B-7969-4FF9-8F1B-4E48FFF68499}" srcOrd="0" destOrd="0" presId="urn:microsoft.com/office/officeart/2005/8/layout/cycle4"/>
    <dgm:cxn modelId="{710CC985-21EC-4EC9-AE78-B483F85CCC7A}" type="presParOf" srcId="{C9A4A62B-7969-4FF9-8F1B-4E48FFF68499}" destId="{78DC686B-AC15-42ED-A31C-80C8CB95F0B4}" srcOrd="0" destOrd="0" presId="urn:microsoft.com/office/officeart/2005/8/layout/cycle4"/>
    <dgm:cxn modelId="{EF17FC51-498B-4D48-9547-242484AF3085}" type="presParOf" srcId="{C9A4A62B-7969-4FF9-8F1B-4E48FFF68499}" destId="{EE45AB10-6A40-4DF8-8F95-A45413F3B167}" srcOrd="1" destOrd="0" presId="urn:microsoft.com/office/officeart/2005/8/layout/cycle4"/>
    <dgm:cxn modelId="{A2093FAE-110D-4E54-AECA-AEC61B341CE6}" type="presParOf" srcId="{80611EA1-5D46-4A67-8ED1-88581B527D6F}" destId="{6386BEA2-4F89-4498-8A34-805C4049F3BD}" srcOrd="1" destOrd="0" presId="urn:microsoft.com/office/officeart/2005/8/layout/cycle4"/>
    <dgm:cxn modelId="{DBC407F7-98FC-4B4F-A61F-62BB0F9234B0}" type="presParOf" srcId="{6386BEA2-4F89-4498-8A34-805C4049F3BD}" destId="{F7BCBB39-ED2B-4C63-822E-515DE992CD8F}" srcOrd="0" destOrd="0" presId="urn:microsoft.com/office/officeart/2005/8/layout/cycle4"/>
    <dgm:cxn modelId="{3B7A4843-C9BE-44A9-9BB1-54A0B9243909}" type="presParOf" srcId="{6386BEA2-4F89-4498-8A34-805C4049F3BD}" destId="{2023CF4A-807E-4491-82DE-16BD6F5E8105}" srcOrd="1" destOrd="0" presId="urn:microsoft.com/office/officeart/2005/8/layout/cycle4"/>
    <dgm:cxn modelId="{568A6FE3-A492-4538-A9B0-6F200CDB847A}" type="presParOf" srcId="{80611EA1-5D46-4A67-8ED1-88581B527D6F}" destId="{C806F283-295E-404F-824F-0F042B83417D}" srcOrd="2" destOrd="0" presId="urn:microsoft.com/office/officeart/2005/8/layout/cycle4"/>
    <dgm:cxn modelId="{1D6A12A4-27CF-4267-BC39-474698C06886}" type="presParOf" srcId="{C806F283-295E-404F-824F-0F042B83417D}" destId="{CCDDCE00-82DE-46C4-BF69-00215E7CFC66}" srcOrd="0" destOrd="0" presId="urn:microsoft.com/office/officeart/2005/8/layout/cycle4"/>
    <dgm:cxn modelId="{9CDA804C-D3C3-452B-ADF4-E2A547AF1718}" type="presParOf" srcId="{C806F283-295E-404F-824F-0F042B83417D}" destId="{DFCF5F7B-2B56-4CCE-9775-BE78C4A814E5}" srcOrd="1" destOrd="0" presId="urn:microsoft.com/office/officeart/2005/8/layout/cycle4"/>
    <dgm:cxn modelId="{146A380F-045D-42C3-B900-630F150A706A}" type="presParOf" srcId="{80611EA1-5D46-4A67-8ED1-88581B527D6F}" destId="{743815AD-75EC-4972-8481-078713742C4D}" srcOrd="3" destOrd="0" presId="urn:microsoft.com/office/officeart/2005/8/layout/cycle4"/>
    <dgm:cxn modelId="{71A1F9C9-4C5E-4545-A272-9DB1CC3C1505}" type="presParOf" srcId="{743815AD-75EC-4972-8481-078713742C4D}" destId="{3D960A92-5373-4D9C-9103-4EDE411578AF}" srcOrd="0" destOrd="0" presId="urn:microsoft.com/office/officeart/2005/8/layout/cycle4"/>
    <dgm:cxn modelId="{4C57A3A2-0CC0-4CE6-9606-77A265CCFB6C}" type="presParOf" srcId="{743815AD-75EC-4972-8481-078713742C4D}" destId="{86778D75-2605-4B40-86BA-AB7B2AC8DA3E}" srcOrd="1" destOrd="0" presId="urn:microsoft.com/office/officeart/2005/8/layout/cycle4"/>
    <dgm:cxn modelId="{D1C7A53D-D277-4E9C-877B-0E4C2091D793}" type="presParOf" srcId="{80611EA1-5D46-4A67-8ED1-88581B527D6F}" destId="{2DF24760-8FC5-4B1A-9576-B853470F0B4D}" srcOrd="4" destOrd="0" presId="urn:microsoft.com/office/officeart/2005/8/layout/cycle4"/>
    <dgm:cxn modelId="{209B0BB2-2DBC-49AA-A191-F7309426E624}" type="presParOf" srcId="{BA8F8610-DBFC-4CCC-AE6A-AD7F9BFCC746}" destId="{FD5E469B-78B3-4870-ACFD-7E4865C9F6C9}" srcOrd="1" destOrd="0" presId="urn:microsoft.com/office/officeart/2005/8/layout/cycle4"/>
    <dgm:cxn modelId="{6A7F11D2-93B4-41D3-BBD2-23F4FBCACB8A}" type="presParOf" srcId="{FD5E469B-78B3-4870-ACFD-7E4865C9F6C9}" destId="{99158FEC-04EB-49F0-8319-9F34CA2FDBCB}" srcOrd="0" destOrd="0" presId="urn:microsoft.com/office/officeart/2005/8/layout/cycle4"/>
    <dgm:cxn modelId="{7E54791D-E8D1-4A89-8FB4-FA7E110DEA92}" type="presParOf" srcId="{FD5E469B-78B3-4870-ACFD-7E4865C9F6C9}" destId="{C841E61E-B4B6-4418-9F7B-7E601F3BA3C6}" srcOrd="1" destOrd="0" presId="urn:microsoft.com/office/officeart/2005/8/layout/cycle4"/>
    <dgm:cxn modelId="{27D31420-833D-49E6-B396-E278F2CB933B}" type="presParOf" srcId="{FD5E469B-78B3-4870-ACFD-7E4865C9F6C9}" destId="{73A4D772-C1DD-4D29-A371-8FFFDB05AAF6}" srcOrd="2" destOrd="0" presId="urn:microsoft.com/office/officeart/2005/8/layout/cycle4"/>
    <dgm:cxn modelId="{59912749-53B9-4C1F-936D-74887B26D55C}" type="presParOf" srcId="{FD5E469B-78B3-4870-ACFD-7E4865C9F6C9}" destId="{0D27967D-B2AC-4CFA-AC84-95B6C12DE423}" srcOrd="3" destOrd="0" presId="urn:microsoft.com/office/officeart/2005/8/layout/cycle4"/>
    <dgm:cxn modelId="{B7971EBF-0190-43BB-BFEE-FA899594A997}" type="presParOf" srcId="{FD5E469B-78B3-4870-ACFD-7E4865C9F6C9}" destId="{9213B1A5-1A37-45FA-B1BE-2A70C4D4D4A5}" srcOrd="4" destOrd="0" presId="urn:microsoft.com/office/officeart/2005/8/layout/cycle4"/>
    <dgm:cxn modelId="{4F07AE0C-ED21-4D64-BA3A-98605FFBC25A}" type="presParOf" srcId="{BA8F8610-DBFC-4CCC-AE6A-AD7F9BFCC746}" destId="{AB17B82D-ED0A-42AF-B9F2-2E4F1CC3B455}" srcOrd="2" destOrd="0" presId="urn:microsoft.com/office/officeart/2005/8/layout/cycle4"/>
    <dgm:cxn modelId="{DB6A495F-7895-4316-8D21-D41908B43C88}" type="presParOf" srcId="{BA8F8610-DBFC-4CCC-AE6A-AD7F9BFCC746}" destId="{52A56DA7-E995-419E-8656-342E3471E9B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2D569-BA1C-4EDF-8B41-A4022CD1D9C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AF762F7-B1F0-4B27-BE89-987F5E696687}">
      <dgm:prSet phldrT="[besedilo]" phldr="0" custT="1"/>
      <dgm:spPr/>
      <dgm:t>
        <a:bodyPr/>
        <a:lstStyle/>
        <a:p>
          <a:r>
            <a:rPr lang="sl-SI" sz="3200" dirty="0"/>
            <a:t>KAJ</a:t>
          </a:r>
        </a:p>
      </dgm:t>
    </dgm:pt>
    <dgm:pt modelId="{22C360F1-6DF1-484E-8DEA-AA2C5CFD6050}" type="parTrans" cxnId="{A1CC06A0-1765-4C8A-BB47-0D523B90FF96}">
      <dgm:prSet/>
      <dgm:spPr/>
      <dgm:t>
        <a:bodyPr/>
        <a:lstStyle/>
        <a:p>
          <a:endParaRPr lang="sl-SI" sz="2000"/>
        </a:p>
      </dgm:t>
    </dgm:pt>
    <dgm:pt modelId="{B8EF9559-6666-48A2-B7C2-2656E1C8126A}" type="sibTrans" cxnId="{A1CC06A0-1765-4C8A-BB47-0D523B90FF96}">
      <dgm:prSet/>
      <dgm:spPr/>
      <dgm:t>
        <a:bodyPr/>
        <a:lstStyle/>
        <a:p>
          <a:endParaRPr lang="sl-SI" sz="2000"/>
        </a:p>
      </dgm:t>
    </dgm:pt>
    <dgm:pt modelId="{1491B7B4-3134-43FC-8850-10CE64A08BA3}">
      <dgm:prSet phldrT="[besedilo]" phldr="0" custT="1"/>
      <dgm:spPr/>
      <dgm:t>
        <a:bodyPr/>
        <a:lstStyle/>
        <a:p>
          <a:r>
            <a:rPr lang="sl-SI" sz="1200" b="1" dirty="0"/>
            <a:t>Prihod </a:t>
          </a:r>
          <a:r>
            <a:rPr lang="sl-SI" sz="1050" dirty="0"/>
            <a:t>zdravila na trg (prvi / ponovni)</a:t>
          </a:r>
        </a:p>
        <a:p>
          <a:r>
            <a:rPr lang="sl-SI" sz="1000" dirty="0">
              <a:solidFill>
                <a:schemeClr val="accent2">
                  <a:lumMod val="75000"/>
                </a:schemeClr>
              </a:solidFill>
            </a:rPr>
            <a:t>Najpozneje </a:t>
          </a:r>
          <a:r>
            <a:rPr lang="sl-SI" sz="1000" b="1" dirty="0">
              <a:solidFill>
                <a:schemeClr val="accent2">
                  <a:lumMod val="75000"/>
                </a:schemeClr>
              </a:solidFill>
            </a:rPr>
            <a:t>na dan prihoda </a:t>
          </a:r>
          <a:r>
            <a:rPr lang="sl-SI" sz="1000" dirty="0">
              <a:solidFill>
                <a:schemeClr val="accent2">
                  <a:lumMod val="75000"/>
                </a:schemeClr>
              </a:solidFill>
            </a:rPr>
            <a:t>zdravila na trg</a:t>
          </a:r>
        </a:p>
      </dgm:t>
    </dgm:pt>
    <dgm:pt modelId="{EBF0ACEE-77BA-466A-AA81-5B80F6C86BAC}" type="parTrans" cxnId="{C510C99C-1DC4-47AD-8BC0-CD6ED714E8B2}">
      <dgm:prSet/>
      <dgm:spPr/>
      <dgm:t>
        <a:bodyPr/>
        <a:lstStyle/>
        <a:p>
          <a:endParaRPr lang="sl-SI" sz="2000"/>
        </a:p>
      </dgm:t>
    </dgm:pt>
    <dgm:pt modelId="{078CF1B0-52B8-4AA2-A98F-1BB05862264C}" type="sibTrans" cxnId="{C510C99C-1DC4-47AD-8BC0-CD6ED714E8B2}">
      <dgm:prSet/>
      <dgm:spPr/>
      <dgm:t>
        <a:bodyPr/>
        <a:lstStyle/>
        <a:p>
          <a:endParaRPr lang="sl-SI" sz="2000"/>
        </a:p>
      </dgm:t>
    </dgm:pt>
    <dgm:pt modelId="{6FD74D45-C833-47B4-A00C-410D8856A0D5}">
      <dgm:prSet phldrT="[besedilo]" phldr="0" custT="1"/>
      <dgm:spPr/>
      <dgm:t>
        <a:bodyPr/>
        <a:lstStyle/>
        <a:p>
          <a:r>
            <a:rPr lang="sl-SI" sz="1200" b="1" dirty="0"/>
            <a:t>Motnja</a:t>
          </a:r>
          <a:r>
            <a:rPr lang="sl-SI" sz="1050" dirty="0"/>
            <a:t> v preskrbi</a:t>
          </a:r>
        </a:p>
        <a:p>
          <a:r>
            <a:rPr lang="sl-SI" sz="1000" dirty="0">
              <a:solidFill>
                <a:schemeClr val="accent2">
                  <a:lumMod val="75000"/>
                </a:schemeClr>
              </a:solidFill>
            </a:rPr>
            <a:t>Najpozneje </a:t>
          </a:r>
          <a:r>
            <a:rPr lang="sl-SI" sz="1000" b="1" dirty="0">
              <a:solidFill>
                <a:schemeClr val="accent2">
                  <a:lumMod val="75000"/>
                </a:schemeClr>
              </a:solidFill>
            </a:rPr>
            <a:t>2 meseca pred pričakovanim nastopom motnje </a:t>
          </a:r>
          <a:r>
            <a:rPr lang="sl-SI" sz="1000" dirty="0">
              <a:solidFill>
                <a:schemeClr val="accent2">
                  <a:lumMod val="75000"/>
                </a:schemeClr>
              </a:solidFill>
            </a:rPr>
            <a:t>/ v primeru višje sile takoj, ko je to mogoče</a:t>
          </a:r>
        </a:p>
      </dgm:t>
    </dgm:pt>
    <dgm:pt modelId="{6F7545C7-DFB1-42A6-A1AC-80021254965C}" type="parTrans" cxnId="{22DB1376-8199-4F08-AC22-722CD17954D1}">
      <dgm:prSet/>
      <dgm:spPr/>
      <dgm:t>
        <a:bodyPr/>
        <a:lstStyle/>
        <a:p>
          <a:endParaRPr lang="sl-SI" sz="2000"/>
        </a:p>
      </dgm:t>
    </dgm:pt>
    <dgm:pt modelId="{CAA748EC-4DDE-4BF9-BE3B-37AE51D9482D}" type="sibTrans" cxnId="{22DB1376-8199-4F08-AC22-722CD17954D1}">
      <dgm:prSet/>
      <dgm:spPr/>
      <dgm:t>
        <a:bodyPr/>
        <a:lstStyle/>
        <a:p>
          <a:endParaRPr lang="sl-SI" sz="2000"/>
        </a:p>
      </dgm:t>
    </dgm:pt>
    <dgm:pt modelId="{C1B2FD8A-AA0F-49B9-BB2C-FC31EFA1B955}">
      <dgm:prSet phldrT="[besedilo]" phldr="0" custT="1"/>
      <dgm:spPr/>
      <dgm:t>
        <a:bodyPr/>
        <a:lstStyle/>
        <a:p>
          <a:r>
            <a:rPr lang="sl-SI" sz="3200" dirty="0"/>
            <a:t>KDO</a:t>
          </a:r>
        </a:p>
      </dgm:t>
    </dgm:pt>
    <dgm:pt modelId="{F312B3A3-F503-4653-ADC2-034ABD27F894}" type="parTrans" cxnId="{A26114A8-9E01-4B46-80EF-E9E3FA65056E}">
      <dgm:prSet/>
      <dgm:spPr/>
      <dgm:t>
        <a:bodyPr/>
        <a:lstStyle/>
        <a:p>
          <a:endParaRPr lang="sl-SI" sz="2000"/>
        </a:p>
      </dgm:t>
    </dgm:pt>
    <dgm:pt modelId="{8D9A92CA-27AA-41E2-95D7-AD1E4A7DB68B}" type="sibTrans" cxnId="{A26114A8-9E01-4B46-80EF-E9E3FA65056E}">
      <dgm:prSet/>
      <dgm:spPr/>
      <dgm:t>
        <a:bodyPr/>
        <a:lstStyle/>
        <a:p>
          <a:endParaRPr lang="sl-SI" sz="2000"/>
        </a:p>
      </dgm:t>
    </dgm:pt>
    <dgm:pt modelId="{4626ADB0-0F30-47AB-981E-B25FF32DAC71}">
      <dgm:prSet phldrT="[besedilo]" phldr="0" custT="1"/>
      <dgm:spPr/>
      <dgm:t>
        <a:bodyPr/>
        <a:lstStyle/>
        <a:p>
          <a:r>
            <a:rPr lang="sl-SI" sz="1100" dirty="0"/>
            <a:t>Imetnik </a:t>
          </a:r>
          <a:r>
            <a:rPr lang="sl-SI" sz="1200" b="1" dirty="0" err="1"/>
            <a:t>DzP</a:t>
          </a:r>
          <a:endParaRPr lang="sl-SI" sz="1100" b="1" dirty="0"/>
        </a:p>
      </dgm:t>
    </dgm:pt>
    <dgm:pt modelId="{ACC4813E-D2E2-496D-A664-7CDE8C7DBF0F}" type="parTrans" cxnId="{7ABC1C65-0300-4FFB-B04F-61D9F0EC5DF0}">
      <dgm:prSet/>
      <dgm:spPr/>
      <dgm:t>
        <a:bodyPr/>
        <a:lstStyle/>
        <a:p>
          <a:endParaRPr lang="sl-SI" sz="2000"/>
        </a:p>
      </dgm:t>
    </dgm:pt>
    <dgm:pt modelId="{7EA41923-512E-475E-976E-D967FA879861}" type="sibTrans" cxnId="{7ABC1C65-0300-4FFB-B04F-61D9F0EC5DF0}">
      <dgm:prSet/>
      <dgm:spPr/>
      <dgm:t>
        <a:bodyPr/>
        <a:lstStyle/>
        <a:p>
          <a:endParaRPr lang="sl-SI" sz="2000"/>
        </a:p>
      </dgm:t>
    </dgm:pt>
    <dgm:pt modelId="{E919FFA4-7D3A-4A95-AFA7-1D1407102181}">
      <dgm:prSet phldrT="[besedilo]" phldr="0" custT="1"/>
      <dgm:spPr/>
      <dgm:t>
        <a:bodyPr/>
        <a:lstStyle/>
        <a:p>
          <a:r>
            <a:rPr lang="sl-SI" sz="1050" dirty="0"/>
            <a:t>Imetnik </a:t>
          </a:r>
          <a:r>
            <a:rPr lang="sl-SI" sz="1100" b="1" dirty="0"/>
            <a:t>začasnega dovoljenja </a:t>
          </a:r>
          <a:r>
            <a:rPr lang="sl-SI" sz="1050" dirty="0"/>
            <a:t>za promet po tretji alineji tretjega odstavka 20. člena ZZdr-2</a:t>
          </a:r>
        </a:p>
      </dgm:t>
    </dgm:pt>
    <dgm:pt modelId="{06D62D58-BE24-4F87-98BE-4EED734913FA}" type="parTrans" cxnId="{50C88977-E2F1-4010-81D0-D42D4FF483CA}">
      <dgm:prSet/>
      <dgm:spPr/>
      <dgm:t>
        <a:bodyPr/>
        <a:lstStyle/>
        <a:p>
          <a:endParaRPr lang="sl-SI" sz="2000"/>
        </a:p>
      </dgm:t>
    </dgm:pt>
    <dgm:pt modelId="{92BD5CEC-FB4A-4E81-8D17-384B0CF2FFB4}" type="sibTrans" cxnId="{50C88977-E2F1-4010-81D0-D42D4FF483CA}">
      <dgm:prSet/>
      <dgm:spPr/>
      <dgm:t>
        <a:bodyPr/>
        <a:lstStyle/>
        <a:p>
          <a:endParaRPr lang="sl-SI" sz="2000"/>
        </a:p>
      </dgm:t>
    </dgm:pt>
    <dgm:pt modelId="{96D14195-AEF4-477F-84E9-9B04AC557834}">
      <dgm:prSet phldrT="[besedilo]" phldr="0" custT="1"/>
      <dgm:spPr/>
      <dgm:t>
        <a:bodyPr/>
        <a:lstStyle/>
        <a:p>
          <a:endParaRPr lang="sl-SI" sz="1200" b="1" dirty="0"/>
        </a:p>
        <a:p>
          <a:r>
            <a:rPr lang="sl-SI" sz="1200" b="1" dirty="0"/>
            <a:t>Prenehanje </a:t>
          </a:r>
          <a:r>
            <a:rPr lang="sl-SI" sz="1050" dirty="0"/>
            <a:t>prometa z zdravilom </a:t>
          </a:r>
        </a:p>
        <a:p>
          <a:r>
            <a:rPr lang="sl-SI" sz="1000" dirty="0">
              <a:solidFill>
                <a:schemeClr val="accent2">
                  <a:lumMod val="75000"/>
                </a:schemeClr>
              </a:solidFill>
            </a:rPr>
            <a:t>Najpozneje </a:t>
          </a:r>
          <a:r>
            <a:rPr lang="sl-SI" sz="1000" b="1" dirty="0">
              <a:solidFill>
                <a:schemeClr val="accent2">
                  <a:lumMod val="75000"/>
                </a:schemeClr>
              </a:solidFill>
            </a:rPr>
            <a:t>6 mesecev pred prenehanjem </a:t>
          </a:r>
          <a:r>
            <a:rPr lang="sl-SI" sz="1000" dirty="0">
              <a:solidFill>
                <a:schemeClr val="accent2">
                  <a:lumMod val="75000"/>
                </a:schemeClr>
              </a:solidFill>
            </a:rPr>
            <a:t>(</a:t>
          </a:r>
          <a:r>
            <a:rPr lang="sl-SI" sz="1000" dirty="0" err="1">
              <a:solidFill>
                <a:schemeClr val="accent2">
                  <a:lumMod val="75000"/>
                </a:schemeClr>
              </a:solidFill>
            </a:rPr>
            <a:t>DzP</a:t>
          </a:r>
          <a:r>
            <a:rPr lang="sl-SI" sz="1000" dirty="0">
              <a:solidFill>
                <a:schemeClr val="accent2">
                  <a:lumMod val="75000"/>
                </a:schemeClr>
              </a:solidFill>
            </a:rPr>
            <a:t>) / </a:t>
          </a:r>
          <a:r>
            <a:rPr lang="sl-SI" sz="1000" b="0" dirty="0">
              <a:solidFill>
                <a:schemeClr val="accent2">
                  <a:lumMod val="75000"/>
                </a:schemeClr>
              </a:solidFill>
            </a:rPr>
            <a:t>2 meseca pred prenehanjem </a:t>
          </a:r>
          <a:r>
            <a:rPr lang="sl-SI" sz="1000" dirty="0">
              <a:solidFill>
                <a:schemeClr val="accent2">
                  <a:lumMod val="75000"/>
                </a:schemeClr>
              </a:solidFill>
            </a:rPr>
            <a:t>(začasno dovoljenje)</a:t>
          </a:r>
        </a:p>
        <a:p>
          <a:endParaRPr lang="sl-SI" sz="1000" dirty="0"/>
        </a:p>
      </dgm:t>
    </dgm:pt>
    <dgm:pt modelId="{8E8E8CD0-7E6C-46C1-9B13-ED4EB04477D2}" type="parTrans" cxnId="{0BB2B515-F624-489D-8493-81AB2E3E2C45}">
      <dgm:prSet/>
      <dgm:spPr/>
      <dgm:t>
        <a:bodyPr/>
        <a:lstStyle/>
        <a:p>
          <a:endParaRPr lang="sl-SI" sz="2000"/>
        </a:p>
      </dgm:t>
    </dgm:pt>
    <dgm:pt modelId="{30947A73-C568-4AB7-9FDF-79634A96BB53}" type="sibTrans" cxnId="{0BB2B515-F624-489D-8493-81AB2E3E2C45}">
      <dgm:prSet/>
      <dgm:spPr/>
      <dgm:t>
        <a:bodyPr/>
        <a:lstStyle/>
        <a:p>
          <a:endParaRPr lang="sl-SI" sz="2000"/>
        </a:p>
      </dgm:t>
    </dgm:pt>
    <dgm:pt modelId="{DF061AD4-56F9-4E0E-B55E-D719AAB69078}">
      <dgm:prSet custT="1"/>
      <dgm:spPr/>
      <dgm:t>
        <a:bodyPr/>
        <a:lstStyle/>
        <a:p>
          <a:r>
            <a:rPr lang="sl-SI" sz="1050" dirty="0"/>
            <a:t>Imetnik </a:t>
          </a:r>
          <a:r>
            <a:rPr lang="sl-SI" sz="1100" b="1" dirty="0"/>
            <a:t>dovoljenja za promet s paralelno uvoženim zdravilom</a:t>
          </a:r>
          <a:endParaRPr lang="sl-SI" sz="1050" b="1" dirty="0"/>
        </a:p>
      </dgm:t>
    </dgm:pt>
    <dgm:pt modelId="{A1FC6F40-ABE8-463E-B7FB-EF1C66DA5846}" type="parTrans" cxnId="{948D32E2-B287-4B41-8AE6-8D6239DF9E68}">
      <dgm:prSet/>
      <dgm:spPr/>
      <dgm:t>
        <a:bodyPr/>
        <a:lstStyle/>
        <a:p>
          <a:endParaRPr lang="sl-SI" sz="2000"/>
        </a:p>
      </dgm:t>
    </dgm:pt>
    <dgm:pt modelId="{4AD07A73-D3F7-4274-B9E2-AFE0F5C5BE54}" type="sibTrans" cxnId="{948D32E2-B287-4B41-8AE6-8D6239DF9E68}">
      <dgm:prSet/>
      <dgm:spPr/>
      <dgm:t>
        <a:bodyPr/>
        <a:lstStyle/>
        <a:p>
          <a:endParaRPr lang="sl-SI" sz="2000"/>
        </a:p>
      </dgm:t>
    </dgm:pt>
    <dgm:pt modelId="{16B47557-AE19-489E-8197-18B54351D091}">
      <dgm:prSet custT="1"/>
      <dgm:spPr/>
      <dgm:t>
        <a:bodyPr/>
        <a:lstStyle/>
        <a:p>
          <a:r>
            <a:rPr lang="sl-SI" sz="1050" dirty="0"/>
            <a:t>Imetnik</a:t>
          </a:r>
          <a:r>
            <a:rPr lang="sl-SI" sz="1200" dirty="0"/>
            <a:t> </a:t>
          </a:r>
          <a:r>
            <a:rPr lang="sl-SI" sz="1100" b="1" dirty="0"/>
            <a:t>potrdila o paralelni distribuciji</a:t>
          </a:r>
          <a:endParaRPr lang="sl-SI" sz="1200" b="1" dirty="0"/>
        </a:p>
      </dgm:t>
    </dgm:pt>
    <dgm:pt modelId="{6CC6CB92-2F07-4DC7-A6BC-90A396602E6A}" type="parTrans" cxnId="{0B3BACE6-2A3A-46A3-8CCD-934F0585C40B}">
      <dgm:prSet/>
      <dgm:spPr/>
      <dgm:t>
        <a:bodyPr/>
        <a:lstStyle/>
        <a:p>
          <a:endParaRPr lang="sl-SI" sz="2000"/>
        </a:p>
      </dgm:t>
    </dgm:pt>
    <dgm:pt modelId="{943F5FA8-E91B-43F7-A0CE-BE9D093F366D}" type="sibTrans" cxnId="{0B3BACE6-2A3A-46A3-8CCD-934F0585C40B}">
      <dgm:prSet/>
      <dgm:spPr/>
      <dgm:t>
        <a:bodyPr/>
        <a:lstStyle/>
        <a:p>
          <a:endParaRPr lang="sl-SI" sz="2000"/>
        </a:p>
      </dgm:t>
    </dgm:pt>
    <dgm:pt modelId="{F202E3B6-FD28-4095-8FE6-F6F612C78604}">
      <dgm:prSet custT="1"/>
      <dgm:spPr/>
      <dgm:t>
        <a:bodyPr/>
        <a:lstStyle/>
        <a:p>
          <a:r>
            <a:rPr lang="sl-SI" sz="2800" dirty="0"/>
            <a:t>KAKO</a:t>
          </a:r>
        </a:p>
      </dgm:t>
    </dgm:pt>
    <dgm:pt modelId="{F2490581-BA47-497B-86BC-1526AD4729FB}" type="parTrans" cxnId="{9B89042B-DAA3-412D-8A56-926B367E4C5E}">
      <dgm:prSet/>
      <dgm:spPr/>
      <dgm:t>
        <a:bodyPr/>
        <a:lstStyle/>
        <a:p>
          <a:endParaRPr lang="sl-SI" sz="2000"/>
        </a:p>
      </dgm:t>
    </dgm:pt>
    <dgm:pt modelId="{62E696C8-C37F-4DE0-AD37-99600CEE2BBA}" type="sibTrans" cxnId="{9B89042B-DAA3-412D-8A56-926B367E4C5E}">
      <dgm:prSet/>
      <dgm:spPr/>
      <dgm:t>
        <a:bodyPr/>
        <a:lstStyle/>
        <a:p>
          <a:endParaRPr lang="sl-SI" sz="2000"/>
        </a:p>
      </dgm:t>
    </dgm:pt>
    <dgm:pt modelId="{05DFB17F-8C00-4752-A6E9-13ECD5EAEFAA}">
      <dgm:prSet custT="1"/>
      <dgm:spPr/>
      <dgm:t>
        <a:bodyPr/>
        <a:lstStyle/>
        <a:p>
          <a:r>
            <a:rPr lang="sl-SI" sz="1200" b="1" dirty="0"/>
            <a:t>Aplikacija</a:t>
          </a:r>
          <a:r>
            <a:rPr lang="sl-SI" sz="1200" dirty="0"/>
            <a:t> ZVONČEK</a:t>
          </a:r>
        </a:p>
      </dgm:t>
    </dgm:pt>
    <dgm:pt modelId="{E12A1BC4-8AE3-4F88-9F1B-26F04D1C4404}" type="parTrans" cxnId="{ED772B8D-4665-475B-981F-7FB9CE2BF39D}">
      <dgm:prSet/>
      <dgm:spPr/>
      <dgm:t>
        <a:bodyPr/>
        <a:lstStyle/>
        <a:p>
          <a:endParaRPr lang="sl-SI" sz="2000"/>
        </a:p>
      </dgm:t>
    </dgm:pt>
    <dgm:pt modelId="{A275CA2C-DE64-44AA-9234-30DAF191CEDF}" type="sibTrans" cxnId="{ED772B8D-4665-475B-981F-7FB9CE2BF39D}">
      <dgm:prSet/>
      <dgm:spPr/>
      <dgm:t>
        <a:bodyPr/>
        <a:lstStyle/>
        <a:p>
          <a:endParaRPr lang="sl-SI" sz="2000"/>
        </a:p>
      </dgm:t>
    </dgm:pt>
    <dgm:pt modelId="{57215F3C-9136-4B47-A66B-870C16D8E65E}">
      <dgm:prSet custT="1"/>
      <dgm:spPr/>
      <dgm:t>
        <a:bodyPr/>
        <a:lstStyle/>
        <a:p>
          <a:r>
            <a:rPr lang="sl-SI" sz="1200" dirty="0">
              <a:solidFill>
                <a:schemeClr val="accent2">
                  <a:lumMod val="75000"/>
                </a:schemeClr>
              </a:solidFill>
            </a:rPr>
            <a:t>Veljaven </a:t>
          </a:r>
          <a:r>
            <a:rPr lang="sl-SI" sz="1200" b="1" dirty="0">
              <a:solidFill>
                <a:schemeClr val="accent2">
                  <a:lumMod val="75000"/>
                </a:schemeClr>
              </a:solidFill>
            </a:rPr>
            <a:t>uporabniški račun</a:t>
          </a:r>
        </a:p>
      </dgm:t>
    </dgm:pt>
    <dgm:pt modelId="{3310E76D-6B0D-4407-A5CB-BB62B9E27B96}" type="parTrans" cxnId="{86E3351B-9834-4144-84A4-1E16571AAA4A}">
      <dgm:prSet/>
      <dgm:spPr/>
      <dgm:t>
        <a:bodyPr/>
        <a:lstStyle/>
        <a:p>
          <a:endParaRPr lang="sl-SI" sz="2000"/>
        </a:p>
      </dgm:t>
    </dgm:pt>
    <dgm:pt modelId="{39B15FC1-5650-4B80-87A8-04C25A6BEE1A}" type="sibTrans" cxnId="{86E3351B-9834-4144-84A4-1E16571AAA4A}">
      <dgm:prSet/>
      <dgm:spPr/>
      <dgm:t>
        <a:bodyPr/>
        <a:lstStyle/>
        <a:p>
          <a:endParaRPr lang="sl-SI" sz="2000"/>
        </a:p>
      </dgm:t>
    </dgm:pt>
    <dgm:pt modelId="{C3907378-109D-4F0D-A40E-B577EC2B904F}">
      <dgm:prSet custT="1"/>
      <dgm:spPr/>
      <dgm:t>
        <a:bodyPr/>
        <a:lstStyle/>
        <a:p>
          <a:r>
            <a:rPr lang="sl-SI" sz="1400" dirty="0">
              <a:solidFill>
                <a:schemeClr val="accent2">
                  <a:lumMod val="75000"/>
                </a:schemeClr>
              </a:solidFill>
            </a:rPr>
            <a:t>Veljavni </a:t>
          </a:r>
          <a:r>
            <a:rPr lang="sl-SI" sz="1400" b="1" dirty="0">
              <a:solidFill>
                <a:schemeClr val="accent2">
                  <a:lumMod val="75000"/>
                </a:schemeClr>
              </a:solidFill>
            </a:rPr>
            <a:t>kontaktni podatki</a:t>
          </a:r>
        </a:p>
      </dgm:t>
    </dgm:pt>
    <dgm:pt modelId="{BF50C7E8-A831-49B7-AA05-F5E9F992CFD2}" type="parTrans" cxnId="{58806280-D612-4223-870E-33E8130A618C}">
      <dgm:prSet/>
      <dgm:spPr/>
      <dgm:t>
        <a:bodyPr/>
        <a:lstStyle/>
        <a:p>
          <a:endParaRPr lang="sl-SI" sz="2000"/>
        </a:p>
      </dgm:t>
    </dgm:pt>
    <dgm:pt modelId="{46DFC3C1-E62D-4794-B557-DDA4A8497E54}" type="sibTrans" cxnId="{58806280-D612-4223-870E-33E8130A618C}">
      <dgm:prSet/>
      <dgm:spPr/>
      <dgm:t>
        <a:bodyPr/>
        <a:lstStyle/>
        <a:p>
          <a:endParaRPr lang="sl-SI" sz="2000"/>
        </a:p>
      </dgm:t>
    </dgm:pt>
    <dgm:pt modelId="{465D5441-0ECB-4370-9831-9DF457D63297}">
      <dgm:prSet custT="1"/>
      <dgm:spPr/>
      <dgm:t>
        <a:bodyPr/>
        <a:lstStyle/>
        <a:p>
          <a:r>
            <a:rPr lang="sl-SI" sz="1200" dirty="0">
              <a:solidFill>
                <a:schemeClr val="accent2">
                  <a:lumMod val="75000"/>
                </a:schemeClr>
              </a:solidFill>
            </a:rPr>
            <a:t>Veljavno </a:t>
          </a:r>
          <a:r>
            <a:rPr lang="sl-SI" sz="1200" b="1" dirty="0">
              <a:solidFill>
                <a:schemeClr val="accent2">
                  <a:lumMod val="75000"/>
                </a:schemeClr>
              </a:solidFill>
            </a:rPr>
            <a:t>pooblastilo</a:t>
          </a:r>
          <a:r>
            <a:rPr lang="sl-SI" sz="1200" dirty="0">
              <a:solidFill>
                <a:schemeClr val="accent2">
                  <a:lumMod val="75000"/>
                </a:schemeClr>
              </a:solidFill>
            </a:rPr>
            <a:t> </a:t>
          </a:r>
        </a:p>
      </dgm:t>
    </dgm:pt>
    <dgm:pt modelId="{BB69C793-4F22-46C8-AE48-3589918656D1}" type="parTrans" cxnId="{C33A9A0A-E85A-42B2-9F4F-9A79EBDAEB31}">
      <dgm:prSet/>
      <dgm:spPr/>
      <dgm:t>
        <a:bodyPr/>
        <a:lstStyle/>
        <a:p>
          <a:endParaRPr lang="sl-SI" sz="2000"/>
        </a:p>
      </dgm:t>
    </dgm:pt>
    <dgm:pt modelId="{B6D9211A-25DA-436A-B96F-33EAA4D19D13}" type="sibTrans" cxnId="{C33A9A0A-E85A-42B2-9F4F-9A79EBDAEB31}">
      <dgm:prSet/>
      <dgm:spPr/>
      <dgm:t>
        <a:bodyPr/>
        <a:lstStyle/>
        <a:p>
          <a:endParaRPr lang="sl-SI" sz="2000"/>
        </a:p>
      </dgm:t>
    </dgm:pt>
    <dgm:pt modelId="{A3ECC6AC-4F5B-41AC-BF8B-E64ADA42203C}" type="pres">
      <dgm:prSet presAssocID="{5382D569-BA1C-4EDF-8B41-A4022CD1D9C2}" presName="list" presStyleCnt="0">
        <dgm:presLayoutVars>
          <dgm:dir/>
          <dgm:animLvl val="lvl"/>
        </dgm:presLayoutVars>
      </dgm:prSet>
      <dgm:spPr/>
    </dgm:pt>
    <dgm:pt modelId="{33DDCB76-FD4E-473E-9D54-E44DF6EE190C}" type="pres">
      <dgm:prSet presAssocID="{C1B2FD8A-AA0F-49B9-BB2C-FC31EFA1B955}" presName="posSpace" presStyleCnt="0"/>
      <dgm:spPr/>
    </dgm:pt>
    <dgm:pt modelId="{F17331E4-7FBE-4EFE-8A7A-8BC33DFF1908}" type="pres">
      <dgm:prSet presAssocID="{C1B2FD8A-AA0F-49B9-BB2C-FC31EFA1B955}" presName="vertFlow" presStyleCnt="0"/>
      <dgm:spPr/>
    </dgm:pt>
    <dgm:pt modelId="{DE99141D-8424-4ECA-8412-66C13F10E768}" type="pres">
      <dgm:prSet presAssocID="{C1B2FD8A-AA0F-49B9-BB2C-FC31EFA1B955}" presName="topSpace" presStyleCnt="0"/>
      <dgm:spPr/>
    </dgm:pt>
    <dgm:pt modelId="{7F5C632B-6739-4668-89CC-B6271CCBD8AC}" type="pres">
      <dgm:prSet presAssocID="{C1B2FD8A-AA0F-49B9-BB2C-FC31EFA1B955}" presName="firstComp" presStyleCnt="0"/>
      <dgm:spPr/>
    </dgm:pt>
    <dgm:pt modelId="{81FADAF0-185A-4A2D-ADD1-E15F60CB4C29}" type="pres">
      <dgm:prSet presAssocID="{C1B2FD8A-AA0F-49B9-BB2C-FC31EFA1B955}" presName="firstChild" presStyleLbl="bgAccFollowNode1" presStyleIdx="0" presStyleCnt="11" custScaleY="75122"/>
      <dgm:spPr/>
    </dgm:pt>
    <dgm:pt modelId="{DC951D25-5E44-4333-AFA6-088E5D113525}" type="pres">
      <dgm:prSet presAssocID="{C1B2FD8A-AA0F-49B9-BB2C-FC31EFA1B955}" presName="firstChildTx" presStyleLbl="bgAccFollowNode1" presStyleIdx="0" presStyleCnt="11">
        <dgm:presLayoutVars>
          <dgm:bulletEnabled val="1"/>
        </dgm:presLayoutVars>
      </dgm:prSet>
      <dgm:spPr/>
    </dgm:pt>
    <dgm:pt modelId="{408DCA14-0798-4815-87BE-ECF8530CAC1A}" type="pres">
      <dgm:prSet presAssocID="{E919FFA4-7D3A-4A95-AFA7-1D1407102181}" presName="comp" presStyleCnt="0"/>
      <dgm:spPr/>
    </dgm:pt>
    <dgm:pt modelId="{94DF7673-39DA-4EC5-B1A9-FB6BDC46433F}" type="pres">
      <dgm:prSet presAssocID="{E919FFA4-7D3A-4A95-AFA7-1D1407102181}" presName="child" presStyleLbl="bgAccFollowNode1" presStyleIdx="1" presStyleCnt="11" custScaleY="75122"/>
      <dgm:spPr/>
    </dgm:pt>
    <dgm:pt modelId="{AC5E26D7-7A5F-41C3-8BE2-AA8B174F4CC8}" type="pres">
      <dgm:prSet presAssocID="{E919FFA4-7D3A-4A95-AFA7-1D1407102181}" presName="childTx" presStyleLbl="bgAccFollowNode1" presStyleIdx="1" presStyleCnt="11">
        <dgm:presLayoutVars>
          <dgm:bulletEnabled val="1"/>
        </dgm:presLayoutVars>
      </dgm:prSet>
      <dgm:spPr/>
    </dgm:pt>
    <dgm:pt modelId="{B96C3280-A247-4931-9760-F404C40B3D61}" type="pres">
      <dgm:prSet presAssocID="{DF061AD4-56F9-4E0E-B55E-D719AAB69078}" presName="comp" presStyleCnt="0"/>
      <dgm:spPr/>
    </dgm:pt>
    <dgm:pt modelId="{D1168955-1ACB-4356-889A-04CDDA84AE2E}" type="pres">
      <dgm:prSet presAssocID="{DF061AD4-56F9-4E0E-B55E-D719AAB69078}" presName="child" presStyleLbl="bgAccFollowNode1" presStyleIdx="2" presStyleCnt="11" custScaleY="75122"/>
      <dgm:spPr/>
    </dgm:pt>
    <dgm:pt modelId="{B1F5D6AA-74D5-4044-9776-A685E5BF0A22}" type="pres">
      <dgm:prSet presAssocID="{DF061AD4-56F9-4E0E-B55E-D719AAB69078}" presName="childTx" presStyleLbl="bgAccFollowNode1" presStyleIdx="2" presStyleCnt="11">
        <dgm:presLayoutVars>
          <dgm:bulletEnabled val="1"/>
        </dgm:presLayoutVars>
      </dgm:prSet>
      <dgm:spPr/>
    </dgm:pt>
    <dgm:pt modelId="{0E23FD0A-157D-479E-B1A0-489BEDE482E2}" type="pres">
      <dgm:prSet presAssocID="{16B47557-AE19-489E-8197-18B54351D091}" presName="comp" presStyleCnt="0"/>
      <dgm:spPr/>
    </dgm:pt>
    <dgm:pt modelId="{EAFE771B-D527-47CA-BD9E-031501FF1717}" type="pres">
      <dgm:prSet presAssocID="{16B47557-AE19-489E-8197-18B54351D091}" presName="child" presStyleLbl="bgAccFollowNode1" presStyleIdx="3" presStyleCnt="11" custScaleY="75122"/>
      <dgm:spPr/>
    </dgm:pt>
    <dgm:pt modelId="{8E3C3571-B532-43FD-9E8E-018A0B763201}" type="pres">
      <dgm:prSet presAssocID="{16B47557-AE19-489E-8197-18B54351D091}" presName="childTx" presStyleLbl="bgAccFollowNode1" presStyleIdx="3" presStyleCnt="11">
        <dgm:presLayoutVars>
          <dgm:bulletEnabled val="1"/>
        </dgm:presLayoutVars>
      </dgm:prSet>
      <dgm:spPr/>
    </dgm:pt>
    <dgm:pt modelId="{BF39850F-9C9B-4045-8BF3-E3C2556973A1}" type="pres">
      <dgm:prSet presAssocID="{C1B2FD8A-AA0F-49B9-BB2C-FC31EFA1B955}" presName="negSpace" presStyleCnt="0"/>
      <dgm:spPr/>
    </dgm:pt>
    <dgm:pt modelId="{ECEA4C62-CDAE-404B-A4F8-B0FCB9D76DC8}" type="pres">
      <dgm:prSet presAssocID="{C1B2FD8A-AA0F-49B9-BB2C-FC31EFA1B955}" presName="circle" presStyleLbl="node1" presStyleIdx="0" presStyleCnt="3" custLinFactNeighborX="-42" custLinFactNeighborY="-393"/>
      <dgm:spPr/>
    </dgm:pt>
    <dgm:pt modelId="{37F26582-49FE-424E-9305-93542E72BA25}" type="pres">
      <dgm:prSet presAssocID="{8D9A92CA-27AA-41E2-95D7-AD1E4A7DB68B}" presName="transSpace" presStyleCnt="0"/>
      <dgm:spPr/>
    </dgm:pt>
    <dgm:pt modelId="{6A55D180-8BE9-4E16-9CA1-BFC3390ADA09}" type="pres">
      <dgm:prSet presAssocID="{0AF762F7-B1F0-4B27-BE89-987F5E696687}" presName="posSpace" presStyleCnt="0"/>
      <dgm:spPr/>
    </dgm:pt>
    <dgm:pt modelId="{D9C57A06-FB3A-4920-B46B-C89896800D88}" type="pres">
      <dgm:prSet presAssocID="{0AF762F7-B1F0-4B27-BE89-987F5E696687}" presName="vertFlow" presStyleCnt="0"/>
      <dgm:spPr/>
    </dgm:pt>
    <dgm:pt modelId="{05B41709-EA93-4421-B5A3-9C3850A149DC}" type="pres">
      <dgm:prSet presAssocID="{0AF762F7-B1F0-4B27-BE89-987F5E696687}" presName="topSpace" presStyleCnt="0"/>
      <dgm:spPr/>
    </dgm:pt>
    <dgm:pt modelId="{365AFF99-2F1F-49C6-98CB-0FE89EA8B475}" type="pres">
      <dgm:prSet presAssocID="{0AF762F7-B1F0-4B27-BE89-987F5E696687}" presName="firstComp" presStyleCnt="0"/>
      <dgm:spPr/>
    </dgm:pt>
    <dgm:pt modelId="{1A8F313B-1688-41A0-8C62-38C1B0FCEFA1}" type="pres">
      <dgm:prSet presAssocID="{0AF762F7-B1F0-4B27-BE89-987F5E696687}" presName="firstChild" presStyleLbl="bgAccFollowNode1" presStyleIdx="4" presStyleCnt="11" custLinFactNeighborX="-192"/>
      <dgm:spPr/>
    </dgm:pt>
    <dgm:pt modelId="{3F65A032-166D-4F41-9F08-15DD39120995}" type="pres">
      <dgm:prSet presAssocID="{0AF762F7-B1F0-4B27-BE89-987F5E696687}" presName="firstChildTx" presStyleLbl="bgAccFollowNode1" presStyleIdx="4" presStyleCnt="11">
        <dgm:presLayoutVars>
          <dgm:bulletEnabled val="1"/>
        </dgm:presLayoutVars>
      </dgm:prSet>
      <dgm:spPr/>
    </dgm:pt>
    <dgm:pt modelId="{7EE7774E-A441-411C-AF3B-562A47FDD620}" type="pres">
      <dgm:prSet presAssocID="{6FD74D45-C833-47B4-A00C-410D8856A0D5}" presName="comp" presStyleCnt="0"/>
      <dgm:spPr/>
    </dgm:pt>
    <dgm:pt modelId="{65A0FE7D-365F-4C0C-9D94-1A927EA0D52F}" type="pres">
      <dgm:prSet presAssocID="{6FD74D45-C833-47B4-A00C-410D8856A0D5}" presName="child" presStyleLbl="bgAccFollowNode1" presStyleIdx="5" presStyleCnt="11" custLinFactNeighborX="-192"/>
      <dgm:spPr/>
    </dgm:pt>
    <dgm:pt modelId="{EE4EA0B8-CF34-466D-87A2-D2AE2758078C}" type="pres">
      <dgm:prSet presAssocID="{6FD74D45-C833-47B4-A00C-410D8856A0D5}" presName="childTx" presStyleLbl="bgAccFollowNode1" presStyleIdx="5" presStyleCnt="11">
        <dgm:presLayoutVars>
          <dgm:bulletEnabled val="1"/>
        </dgm:presLayoutVars>
      </dgm:prSet>
      <dgm:spPr/>
    </dgm:pt>
    <dgm:pt modelId="{06FECC8E-0DC2-49F8-9E6E-C967C6B1870C}" type="pres">
      <dgm:prSet presAssocID="{96D14195-AEF4-477F-84E9-9B04AC557834}" presName="comp" presStyleCnt="0"/>
      <dgm:spPr/>
    </dgm:pt>
    <dgm:pt modelId="{593D4818-BAB4-4992-B6E9-F135C9832F3E}" type="pres">
      <dgm:prSet presAssocID="{96D14195-AEF4-477F-84E9-9B04AC557834}" presName="child" presStyleLbl="bgAccFollowNode1" presStyleIdx="6" presStyleCnt="11"/>
      <dgm:spPr/>
    </dgm:pt>
    <dgm:pt modelId="{6821FD6A-2F5D-49D8-AB43-CC8FAB65CC89}" type="pres">
      <dgm:prSet presAssocID="{96D14195-AEF4-477F-84E9-9B04AC557834}" presName="childTx" presStyleLbl="bgAccFollowNode1" presStyleIdx="6" presStyleCnt="11">
        <dgm:presLayoutVars>
          <dgm:bulletEnabled val="1"/>
        </dgm:presLayoutVars>
      </dgm:prSet>
      <dgm:spPr/>
    </dgm:pt>
    <dgm:pt modelId="{C8289A6B-6E79-4FC6-AFED-F5C4F20F3D4A}" type="pres">
      <dgm:prSet presAssocID="{0AF762F7-B1F0-4B27-BE89-987F5E696687}" presName="negSpace" presStyleCnt="0"/>
      <dgm:spPr/>
    </dgm:pt>
    <dgm:pt modelId="{16F878F9-21D3-415B-A3D3-EC45B9B94FDF}" type="pres">
      <dgm:prSet presAssocID="{0AF762F7-B1F0-4B27-BE89-987F5E696687}" presName="circle" presStyleLbl="node1" presStyleIdx="1" presStyleCnt="3" custLinFactNeighborX="-1171"/>
      <dgm:spPr/>
    </dgm:pt>
    <dgm:pt modelId="{7F40AAD9-9732-409B-A411-EFBE957C9673}" type="pres">
      <dgm:prSet presAssocID="{B8EF9559-6666-48A2-B7C2-2656E1C8126A}" presName="transSpace" presStyleCnt="0"/>
      <dgm:spPr/>
    </dgm:pt>
    <dgm:pt modelId="{B94A2C43-2CFE-4674-9EB1-541746204EA4}" type="pres">
      <dgm:prSet presAssocID="{F202E3B6-FD28-4095-8FE6-F6F612C78604}" presName="posSpace" presStyleCnt="0"/>
      <dgm:spPr/>
    </dgm:pt>
    <dgm:pt modelId="{CC79CA46-6998-4571-89D7-705EADC3A116}" type="pres">
      <dgm:prSet presAssocID="{F202E3B6-FD28-4095-8FE6-F6F612C78604}" presName="vertFlow" presStyleCnt="0"/>
      <dgm:spPr/>
    </dgm:pt>
    <dgm:pt modelId="{FB23E7C2-BE1C-4904-8312-0E1697430C9C}" type="pres">
      <dgm:prSet presAssocID="{F202E3B6-FD28-4095-8FE6-F6F612C78604}" presName="topSpace" presStyleCnt="0"/>
      <dgm:spPr/>
    </dgm:pt>
    <dgm:pt modelId="{9A347A09-3E4E-458B-B063-E420EFA3DF77}" type="pres">
      <dgm:prSet presAssocID="{F202E3B6-FD28-4095-8FE6-F6F612C78604}" presName="firstComp" presStyleCnt="0"/>
      <dgm:spPr/>
    </dgm:pt>
    <dgm:pt modelId="{AD64A342-897C-4100-A668-4CF49E086342}" type="pres">
      <dgm:prSet presAssocID="{F202E3B6-FD28-4095-8FE6-F6F612C78604}" presName="firstChild" presStyleLbl="bgAccFollowNode1" presStyleIdx="7" presStyleCnt="11" custScaleY="74476" custLinFactNeighborX="0" custLinFactNeighborY="1655"/>
      <dgm:spPr/>
    </dgm:pt>
    <dgm:pt modelId="{1D3EFED2-F55B-4180-A9D5-4328CE770624}" type="pres">
      <dgm:prSet presAssocID="{F202E3B6-FD28-4095-8FE6-F6F612C78604}" presName="firstChildTx" presStyleLbl="bgAccFollowNode1" presStyleIdx="7" presStyleCnt="11">
        <dgm:presLayoutVars>
          <dgm:bulletEnabled val="1"/>
        </dgm:presLayoutVars>
      </dgm:prSet>
      <dgm:spPr/>
    </dgm:pt>
    <dgm:pt modelId="{F0118EF8-0EFE-4B8C-B8A2-DDBC846CD9C5}" type="pres">
      <dgm:prSet presAssocID="{57215F3C-9136-4B47-A66B-870C16D8E65E}" presName="comp" presStyleCnt="0"/>
      <dgm:spPr/>
    </dgm:pt>
    <dgm:pt modelId="{27A90465-FF77-40BF-A566-14A243680A10}" type="pres">
      <dgm:prSet presAssocID="{57215F3C-9136-4B47-A66B-870C16D8E65E}" presName="child" presStyleLbl="bgAccFollowNode1" presStyleIdx="8" presStyleCnt="11" custScaleY="74476" custLinFactNeighborX="42" custLinFactNeighborY="862"/>
      <dgm:spPr/>
    </dgm:pt>
    <dgm:pt modelId="{ABFD95DB-7CDD-4A46-9887-CDDDC644E680}" type="pres">
      <dgm:prSet presAssocID="{57215F3C-9136-4B47-A66B-870C16D8E65E}" presName="childTx" presStyleLbl="bgAccFollowNode1" presStyleIdx="8" presStyleCnt="11">
        <dgm:presLayoutVars>
          <dgm:bulletEnabled val="1"/>
        </dgm:presLayoutVars>
      </dgm:prSet>
      <dgm:spPr/>
    </dgm:pt>
    <dgm:pt modelId="{41050B52-063E-4ED3-86C6-5401450D91E3}" type="pres">
      <dgm:prSet presAssocID="{465D5441-0ECB-4370-9831-9DF457D63297}" presName="comp" presStyleCnt="0"/>
      <dgm:spPr/>
    </dgm:pt>
    <dgm:pt modelId="{5D1D8DE0-2D4D-4689-B27F-904411AA24DC}" type="pres">
      <dgm:prSet presAssocID="{465D5441-0ECB-4370-9831-9DF457D63297}" presName="child" presStyleLbl="bgAccFollowNode1" presStyleIdx="9" presStyleCnt="11" custScaleY="74476" custLinFactNeighborX="42" custLinFactNeighborY="1555"/>
      <dgm:spPr/>
    </dgm:pt>
    <dgm:pt modelId="{C94688AF-328F-4939-9F69-6E75E69EFD80}" type="pres">
      <dgm:prSet presAssocID="{465D5441-0ECB-4370-9831-9DF457D63297}" presName="childTx" presStyleLbl="bgAccFollowNode1" presStyleIdx="9" presStyleCnt="11">
        <dgm:presLayoutVars>
          <dgm:bulletEnabled val="1"/>
        </dgm:presLayoutVars>
      </dgm:prSet>
      <dgm:spPr/>
    </dgm:pt>
    <dgm:pt modelId="{464197EC-C134-48C6-8B69-E42944E4185F}" type="pres">
      <dgm:prSet presAssocID="{C3907378-109D-4F0D-A40E-B577EC2B904F}" presName="comp" presStyleCnt="0"/>
      <dgm:spPr/>
    </dgm:pt>
    <dgm:pt modelId="{9820213F-58C0-42FA-9343-77D8429F550E}" type="pres">
      <dgm:prSet presAssocID="{C3907378-109D-4F0D-A40E-B577EC2B904F}" presName="child" presStyleLbl="bgAccFollowNode1" presStyleIdx="10" presStyleCnt="11" custScaleY="74476" custLinFactNeighborX="42" custLinFactNeighborY="2525"/>
      <dgm:spPr/>
    </dgm:pt>
    <dgm:pt modelId="{F9FB0B59-98D2-4C82-93ED-CBAFE08D3F78}" type="pres">
      <dgm:prSet presAssocID="{C3907378-109D-4F0D-A40E-B577EC2B904F}" presName="childTx" presStyleLbl="bgAccFollowNode1" presStyleIdx="10" presStyleCnt="11">
        <dgm:presLayoutVars>
          <dgm:bulletEnabled val="1"/>
        </dgm:presLayoutVars>
      </dgm:prSet>
      <dgm:spPr/>
    </dgm:pt>
    <dgm:pt modelId="{29D390C4-C5A4-41F8-BC00-DCC488EAEEE4}" type="pres">
      <dgm:prSet presAssocID="{F202E3B6-FD28-4095-8FE6-F6F612C78604}" presName="negSpace" presStyleCnt="0"/>
      <dgm:spPr/>
    </dgm:pt>
    <dgm:pt modelId="{EF5C6B36-0E56-4E94-8CEE-1CA45609052E}" type="pres">
      <dgm:prSet presAssocID="{F202E3B6-FD28-4095-8FE6-F6F612C78604}" presName="circle" presStyleLbl="node1" presStyleIdx="2" presStyleCnt="3"/>
      <dgm:spPr/>
    </dgm:pt>
  </dgm:ptLst>
  <dgm:cxnLst>
    <dgm:cxn modelId="{8DC95304-6898-4CCA-A06A-15D35C61F1F4}" type="presOf" srcId="{1491B7B4-3134-43FC-8850-10CE64A08BA3}" destId="{1A8F313B-1688-41A0-8C62-38C1B0FCEFA1}" srcOrd="0" destOrd="0" presId="urn:microsoft.com/office/officeart/2005/8/layout/hList9"/>
    <dgm:cxn modelId="{C33A9A0A-E85A-42B2-9F4F-9A79EBDAEB31}" srcId="{F202E3B6-FD28-4095-8FE6-F6F612C78604}" destId="{465D5441-0ECB-4370-9831-9DF457D63297}" srcOrd="2" destOrd="0" parTransId="{BB69C793-4F22-46C8-AE48-3589918656D1}" sibTransId="{B6D9211A-25DA-436A-B96F-33EAA4D19D13}"/>
    <dgm:cxn modelId="{0BB2B515-F624-489D-8493-81AB2E3E2C45}" srcId="{0AF762F7-B1F0-4B27-BE89-987F5E696687}" destId="{96D14195-AEF4-477F-84E9-9B04AC557834}" srcOrd="2" destOrd="0" parTransId="{8E8E8CD0-7E6C-46C1-9B13-ED4EB04477D2}" sibTransId="{30947A73-C568-4AB7-9FDF-79634A96BB53}"/>
    <dgm:cxn modelId="{86449A16-42C6-4E2D-8203-9E7DB8EBE460}" type="presOf" srcId="{465D5441-0ECB-4370-9831-9DF457D63297}" destId="{5D1D8DE0-2D4D-4689-B27F-904411AA24DC}" srcOrd="0" destOrd="0" presId="urn:microsoft.com/office/officeart/2005/8/layout/hList9"/>
    <dgm:cxn modelId="{7F4A7C19-37A5-468A-8FF9-8FE29CD55157}" type="presOf" srcId="{6FD74D45-C833-47B4-A00C-410D8856A0D5}" destId="{65A0FE7D-365F-4C0C-9D94-1A927EA0D52F}" srcOrd="0" destOrd="0" presId="urn:microsoft.com/office/officeart/2005/8/layout/hList9"/>
    <dgm:cxn modelId="{86E3351B-9834-4144-84A4-1E16571AAA4A}" srcId="{F202E3B6-FD28-4095-8FE6-F6F612C78604}" destId="{57215F3C-9136-4B47-A66B-870C16D8E65E}" srcOrd="1" destOrd="0" parTransId="{3310E76D-6B0D-4407-A5CB-BB62B9E27B96}" sibTransId="{39B15FC1-5650-4B80-87A8-04C25A6BEE1A}"/>
    <dgm:cxn modelId="{6903831E-54B4-4D31-AFBE-E6EBE69D6EEE}" type="presOf" srcId="{16B47557-AE19-489E-8197-18B54351D091}" destId="{EAFE771B-D527-47CA-BD9E-031501FF1717}" srcOrd="0" destOrd="0" presId="urn:microsoft.com/office/officeart/2005/8/layout/hList9"/>
    <dgm:cxn modelId="{9B89042B-DAA3-412D-8A56-926B367E4C5E}" srcId="{5382D569-BA1C-4EDF-8B41-A4022CD1D9C2}" destId="{F202E3B6-FD28-4095-8FE6-F6F612C78604}" srcOrd="2" destOrd="0" parTransId="{F2490581-BA47-497B-86BC-1526AD4729FB}" sibTransId="{62E696C8-C37F-4DE0-AD37-99600CEE2BBA}"/>
    <dgm:cxn modelId="{7ABC1C65-0300-4FFB-B04F-61D9F0EC5DF0}" srcId="{C1B2FD8A-AA0F-49B9-BB2C-FC31EFA1B955}" destId="{4626ADB0-0F30-47AB-981E-B25FF32DAC71}" srcOrd="0" destOrd="0" parTransId="{ACC4813E-D2E2-496D-A664-7CDE8C7DBF0F}" sibTransId="{7EA41923-512E-475E-976E-D967FA879861}"/>
    <dgm:cxn modelId="{74456348-FDBF-451B-B889-125F06645DA1}" type="presOf" srcId="{E919FFA4-7D3A-4A95-AFA7-1D1407102181}" destId="{94DF7673-39DA-4EC5-B1A9-FB6BDC46433F}" srcOrd="0" destOrd="0" presId="urn:microsoft.com/office/officeart/2005/8/layout/hList9"/>
    <dgm:cxn modelId="{B9C86D73-331F-4E49-821E-B66DF1E2FB5C}" type="presOf" srcId="{C3907378-109D-4F0D-A40E-B577EC2B904F}" destId="{F9FB0B59-98D2-4C82-93ED-CBAFE08D3F78}" srcOrd="1" destOrd="0" presId="urn:microsoft.com/office/officeart/2005/8/layout/hList9"/>
    <dgm:cxn modelId="{22DB1376-8199-4F08-AC22-722CD17954D1}" srcId="{0AF762F7-B1F0-4B27-BE89-987F5E696687}" destId="{6FD74D45-C833-47B4-A00C-410D8856A0D5}" srcOrd="1" destOrd="0" parTransId="{6F7545C7-DFB1-42A6-A1AC-80021254965C}" sibTransId="{CAA748EC-4DDE-4BF9-BE3B-37AE51D9482D}"/>
    <dgm:cxn modelId="{50C88977-E2F1-4010-81D0-D42D4FF483CA}" srcId="{C1B2FD8A-AA0F-49B9-BB2C-FC31EFA1B955}" destId="{E919FFA4-7D3A-4A95-AFA7-1D1407102181}" srcOrd="1" destOrd="0" parTransId="{06D62D58-BE24-4F87-98BE-4EED734913FA}" sibTransId="{92BD5CEC-FB4A-4E81-8D17-384B0CF2FFB4}"/>
    <dgm:cxn modelId="{D6429157-C00B-489A-A1EA-F1374EEA4F75}" type="presOf" srcId="{57215F3C-9136-4B47-A66B-870C16D8E65E}" destId="{27A90465-FF77-40BF-A566-14A243680A10}" srcOrd="0" destOrd="0" presId="urn:microsoft.com/office/officeart/2005/8/layout/hList9"/>
    <dgm:cxn modelId="{04CF0F7A-20E4-4B70-B5DB-7BA79C2670DB}" type="presOf" srcId="{0AF762F7-B1F0-4B27-BE89-987F5E696687}" destId="{16F878F9-21D3-415B-A3D3-EC45B9B94FDF}" srcOrd="0" destOrd="0" presId="urn:microsoft.com/office/officeart/2005/8/layout/hList9"/>
    <dgm:cxn modelId="{1925C17C-88B7-43B3-8136-0CE515406C51}" type="presOf" srcId="{4626ADB0-0F30-47AB-981E-B25FF32DAC71}" destId="{DC951D25-5E44-4333-AFA6-088E5D113525}" srcOrd="1" destOrd="0" presId="urn:microsoft.com/office/officeart/2005/8/layout/hList9"/>
    <dgm:cxn modelId="{58806280-D612-4223-870E-33E8130A618C}" srcId="{F202E3B6-FD28-4095-8FE6-F6F612C78604}" destId="{C3907378-109D-4F0D-A40E-B577EC2B904F}" srcOrd="3" destOrd="0" parTransId="{BF50C7E8-A831-49B7-AA05-F5E9F992CFD2}" sibTransId="{46DFC3C1-E62D-4794-B557-DDA4A8497E54}"/>
    <dgm:cxn modelId="{004D6E87-92E3-4D6F-8B92-6B7E7D76680D}" type="presOf" srcId="{DF061AD4-56F9-4E0E-B55E-D719AAB69078}" destId="{B1F5D6AA-74D5-4044-9776-A685E5BF0A22}" srcOrd="1" destOrd="0" presId="urn:microsoft.com/office/officeart/2005/8/layout/hList9"/>
    <dgm:cxn modelId="{ED772B8D-4665-475B-981F-7FB9CE2BF39D}" srcId="{F202E3B6-FD28-4095-8FE6-F6F612C78604}" destId="{05DFB17F-8C00-4752-A6E9-13ECD5EAEFAA}" srcOrd="0" destOrd="0" parTransId="{E12A1BC4-8AE3-4F88-9F1B-26F04D1C4404}" sibTransId="{A275CA2C-DE64-44AA-9234-30DAF191CEDF}"/>
    <dgm:cxn modelId="{5654BF8D-C16B-469D-AB61-325EE5CBE2A1}" type="presOf" srcId="{E919FFA4-7D3A-4A95-AFA7-1D1407102181}" destId="{AC5E26D7-7A5F-41C3-8BE2-AA8B174F4CC8}" srcOrd="1" destOrd="0" presId="urn:microsoft.com/office/officeart/2005/8/layout/hList9"/>
    <dgm:cxn modelId="{F0AB3E96-2F6E-43DB-AAD0-6F41643A573B}" type="presOf" srcId="{6FD74D45-C833-47B4-A00C-410D8856A0D5}" destId="{EE4EA0B8-CF34-466D-87A2-D2AE2758078C}" srcOrd="1" destOrd="0" presId="urn:microsoft.com/office/officeart/2005/8/layout/hList9"/>
    <dgm:cxn modelId="{C510C99C-1DC4-47AD-8BC0-CD6ED714E8B2}" srcId="{0AF762F7-B1F0-4B27-BE89-987F5E696687}" destId="{1491B7B4-3134-43FC-8850-10CE64A08BA3}" srcOrd="0" destOrd="0" parTransId="{EBF0ACEE-77BA-466A-AA81-5B80F6C86BAC}" sibTransId="{078CF1B0-52B8-4AA2-A98F-1BB05862264C}"/>
    <dgm:cxn modelId="{DC25D79D-CBFE-4756-95DE-B9CE0673279D}" type="presOf" srcId="{DF061AD4-56F9-4E0E-B55E-D719AAB69078}" destId="{D1168955-1ACB-4356-889A-04CDDA84AE2E}" srcOrd="0" destOrd="0" presId="urn:microsoft.com/office/officeart/2005/8/layout/hList9"/>
    <dgm:cxn modelId="{A1CC06A0-1765-4C8A-BB47-0D523B90FF96}" srcId="{5382D569-BA1C-4EDF-8B41-A4022CD1D9C2}" destId="{0AF762F7-B1F0-4B27-BE89-987F5E696687}" srcOrd="1" destOrd="0" parTransId="{22C360F1-6DF1-484E-8DEA-AA2C5CFD6050}" sibTransId="{B8EF9559-6666-48A2-B7C2-2656E1C8126A}"/>
    <dgm:cxn modelId="{A26114A8-9E01-4B46-80EF-E9E3FA65056E}" srcId="{5382D569-BA1C-4EDF-8B41-A4022CD1D9C2}" destId="{C1B2FD8A-AA0F-49B9-BB2C-FC31EFA1B955}" srcOrd="0" destOrd="0" parTransId="{F312B3A3-F503-4653-ADC2-034ABD27F894}" sibTransId="{8D9A92CA-27AA-41E2-95D7-AD1E4A7DB68B}"/>
    <dgm:cxn modelId="{621B32B3-29F5-445A-8C4C-FEF869E370B4}" type="presOf" srcId="{C1B2FD8A-AA0F-49B9-BB2C-FC31EFA1B955}" destId="{ECEA4C62-CDAE-404B-A4F8-B0FCB9D76DC8}" srcOrd="0" destOrd="0" presId="urn:microsoft.com/office/officeart/2005/8/layout/hList9"/>
    <dgm:cxn modelId="{EDE3C6B4-E685-46D4-9B82-A8E7E5402610}" type="presOf" srcId="{16B47557-AE19-489E-8197-18B54351D091}" destId="{8E3C3571-B532-43FD-9E8E-018A0B763201}" srcOrd="1" destOrd="0" presId="urn:microsoft.com/office/officeart/2005/8/layout/hList9"/>
    <dgm:cxn modelId="{61D5A7B5-2E5F-4014-8A72-914BFC2DC3E7}" type="presOf" srcId="{F202E3B6-FD28-4095-8FE6-F6F612C78604}" destId="{EF5C6B36-0E56-4E94-8CEE-1CA45609052E}" srcOrd="0" destOrd="0" presId="urn:microsoft.com/office/officeart/2005/8/layout/hList9"/>
    <dgm:cxn modelId="{1D7B73C5-30A0-4A51-ADC5-F84FE41E1625}" type="presOf" srcId="{C3907378-109D-4F0D-A40E-B577EC2B904F}" destId="{9820213F-58C0-42FA-9343-77D8429F550E}" srcOrd="0" destOrd="0" presId="urn:microsoft.com/office/officeart/2005/8/layout/hList9"/>
    <dgm:cxn modelId="{FBA709C7-7CBD-4F80-AE10-0C0E1C0DE0C8}" type="presOf" srcId="{05DFB17F-8C00-4752-A6E9-13ECD5EAEFAA}" destId="{AD64A342-897C-4100-A668-4CF49E086342}" srcOrd="0" destOrd="0" presId="urn:microsoft.com/office/officeart/2005/8/layout/hList9"/>
    <dgm:cxn modelId="{80B714C7-142B-4477-835D-78638792B4D2}" type="presOf" srcId="{465D5441-0ECB-4370-9831-9DF457D63297}" destId="{C94688AF-328F-4939-9F69-6E75E69EFD80}" srcOrd="1" destOrd="0" presId="urn:microsoft.com/office/officeart/2005/8/layout/hList9"/>
    <dgm:cxn modelId="{A069D5D3-C0B3-4AB8-AF01-CBD6453EBA03}" type="presOf" srcId="{4626ADB0-0F30-47AB-981E-B25FF32DAC71}" destId="{81FADAF0-185A-4A2D-ADD1-E15F60CB4C29}" srcOrd="0" destOrd="0" presId="urn:microsoft.com/office/officeart/2005/8/layout/hList9"/>
    <dgm:cxn modelId="{386864D9-185C-49F1-837C-6A6E4E8B4B5A}" type="presOf" srcId="{57215F3C-9136-4B47-A66B-870C16D8E65E}" destId="{ABFD95DB-7CDD-4A46-9887-CDDDC644E680}" srcOrd="1" destOrd="0" presId="urn:microsoft.com/office/officeart/2005/8/layout/hList9"/>
    <dgm:cxn modelId="{062058DD-B1BA-4CAE-9BDA-A344DA5F1794}" type="presOf" srcId="{96D14195-AEF4-477F-84E9-9B04AC557834}" destId="{593D4818-BAB4-4992-B6E9-F135C9832F3E}" srcOrd="0" destOrd="0" presId="urn:microsoft.com/office/officeart/2005/8/layout/hList9"/>
    <dgm:cxn modelId="{948D32E2-B287-4B41-8AE6-8D6239DF9E68}" srcId="{C1B2FD8A-AA0F-49B9-BB2C-FC31EFA1B955}" destId="{DF061AD4-56F9-4E0E-B55E-D719AAB69078}" srcOrd="2" destOrd="0" parTransId="{A1FC6F40-ABE8-463E-B7FB-EF1C66DA5846}" sibTransId="{4AD07A73-D3F7-4274-B9E2-AFE0F5C5BE54}"/>
    <dgm:cxn modelId="{0B3BACE6-2A3A-46A3-8CCD-934F0585C40B}" srcId="{C1B2FD8A-AA0F-49B9-BB2C-FC31EFA1B955}" destId="{16B47557-AE19-489E-8197-18B54351D091}" srcOrd="3" destOrd="0" parTransId="{6CC6CB92-2F07-4DC7-A6BC-90A396602E6A}" sibTransId="{943F5FA8-E91B-43F7-A0CE-BE9D093F366D}"/>
    <dgm:cxn modelId="{CF25ACED-AAED-42B7-9552-C6009C743A06}" type="presOf" srcId="{96D14195-AEF4-477F-84E9-9B04AC557834}" destId="{6821FD6A-2F5D-49D8-AB43-CC8FAB65CC89}" srcOrd="1" destOrd="0" presId="urn:microsoft.com/office/officeart/2005/8/layout/hList9"/>
    <dgm:cxn modelId="{74B0FDF3-61AF-4D01-BF1D-076C8ED4C4D9}" type="presOf" srcId="{05DFB17F-8C00-4752-A6E9-13ECD5EAEFAA}" destId="{1D3EFED2-F55B-4180-A9D5-4328CE770624}" srcOrd="1" destOrd="0" presId="urn:microsoft.com/office/officeart/2005/8/layout/hList9"/>
    <dgm:cxn modelId="{902C6EF5-47D7-485A-8387-2CA5B336D392}" type="presOf" srcId="{1491B7B4-3134-43FC-8850-10CE64A08BA3}" destId="{3F65A032-166D-4F41-9F08-15DD39120995}" srcOrd="1" destOrd="0" presId="urn:microsoft.com/office/officeart/2005/8/layout/hList9"/>
    <dgm:cxn modelId="{496840FA-3111-47A2-8DB9-C436ABBCDE99}" type="presOf" srcId="{5382D569-BA1C-4EDF-8B41-A4022CD1D9C2}" destId="{A3ECC6AC-4F5B-41AC-BF8B-E64ADA42203C}" srcOrd="0" destOrd="0" presId="urn:microsoft.com/office/officeart/2005/8/layout/hList9"/>
    <dgm:cxn modelId="{E27382A4-5DF8-45AE-B11A-60B1BD08BD33}" type="presParOf" srcId="{A3ECC6AC-4F5B-41AC-BF8B-E64ADA42203C}" destId="{33DDCB76-FD4E-473E-9D54-E44DF6EE190C}" srcOrd="0" destOrd="0" presId="urn:microsoft.com/office/officeart/2005/8/layout/hList9"/>
    <dgm:cxn modelId="{C8749777-0622-4E3F-AA67-2EA530AAA4FE}" type="presParOf" srcId="{A3ECC6AC-4F5B-41AC-BF8B-E64ADA42203C}" destId="{F17331E4-7FBE-4EFE-8A7A-8BC33DFF1908}" srcOrd="1" destOrd="0" presId="urn:microsoft.com/office/officeart/2005/8/layout/hList9"/>
    <dgm:cxn modelId="{464F0D05-3568-4DCB-8CC9-DEF86B163CDE}" type="presParOf" srcId="{F17331E4-7FBE-4EFE-8A7A-8BC33DFF1908}" destId="{DE99141D-8424-4ECA-8412-66C13F10E768}" srcOrd="0" destOrd="0" presId="urn:microsoft.com/office/officeart/2005/8/layout/hList9"/>
    <dgm:cxn modelId="{6CA33899-E9F8-4ED7-AE25-C83DF6151B90}" type="presParOf" srcId="{F17331E4-7FBE-4EFE-8A7A-8BC33DFF1908}" destId="{7F5C632B-6739-4668-89CC-B6271CCBD8AC}" srcOrd="1" destOrd="0" presId="urn:microsoft.com/office/officeart/2005/8/layout/hList9"/>
    <dgm:cxn modelId="{DD4C1E14-5B1D-4629-AD85-E944D9400606}" type="presParOf" srcId="{7F5C632B-6739-4668-89CC-B6271CCBD8AC}" destId="{81FADAF0-185A-4A2D-ADD1-E15F60CB4C29}" srcOrd="0" destOrd="0" presId="urn:microsoft.com/office/officeart/2005/8/layout/hList9"/>
    <dgm:cxn modelId="{49267DE9-8AA1-4E42-9F44-D9482075F789}" type="presParOf" srcId="{7F5C632B-6739-4668-89CC-B6271CCBD8AC}" destId="{DC951D25-5E44-4333-AFA6-088E5D113525}" srcOrd="1" destOrd="0" presId="urn:microsoft.com/office/officeart/2005/8/layout/hList9"/>
    <dgm:cxn modelId="{FDE2744D-662D-41C4-A81B-D06FA8AC6720}" type="presParOf" srcId="{F17331E4-7FBE-4EFE-8A7A-8BC33DFF1908}" destId="{408DCA14-0798-4815-87BE-ECF8530CAC1A}" srcOrd="2" destOrd="0" presId="urn:microsoft.com/office/officeart/2005/8/layout/hList9"/>
    <dgm:cxn modelId="{F0EE0F6C-86BA-4F58-8800-CF84550FEE21}" type="presParOf" srcId="{408DCA14-0798-4815-87BE-ECF8530CAC1A}" destId="{94DF7673-39DA-4EC5-B1A9-FB6BDC46433F}" srcOrd="0" destOrd="0" presId="urn:microsoft.com/office/officeart/2005/8/layout/hList9"/>
    <dgm:cxn modelId="{60406E57-1FBF-4F39-AB35-3909833CBDBA}" type="presParOf" srcId="{408DCA14-0798-4815-87BE-ECF8530CAC1A}" destId="{AC5E26D7-7A5F-41C3-8BE2-AA8B174F4CC8}" srcOrd="1" destOrd="0" presId="urn:microsoft.com/office/officeart/2005/8/layout/hList9"/>
    <dgm:cxn modelId="{48D1A273-0712-4F6E-852A-1F4ED5600F34}" type="presParOf" srcId="{F17331E4-7FBE-4EFE-8A7A-8BC33DFF1908}" destId="{B96C3280-A247-4931-9760-F404C40B3D61}" srcOrd="3" destOrd="0" presId="urn:microsoft.com/office/officeart/2005/8/layout/hList9"/>
    <dgm:cxn modelId="{012A9DE5-E689-48AE-9141-8AFACAAD644F}" type="presParOf" srcId="{B96C3280-A247-4931-9760-F404C40B3D61}" destId="{D1168955-1ACB-4356-889A-04CDDA84AE2E}" srcOrd="0" destOrd="0" presId="urn:microsoft.com/office/officeart/2005/8/layout/hList9"/>
    <dgm:cxn modelId="{45BA9982-BDA8-4005-8D27-3E39F85850C4}" type="presParOf" srcId="{B96C3280-A247-4931-9760-F404C40B3D61}" destId="{B1F5D6AA-74D5-4044-9776-A685E5BF0A22}" srcOrd="1" destOrd="0" presId="urn:microsoft.com/office/officeart/2005/8/layout/hList9"/>
    <dgm:cxn modelId="{88B7A611-6D8E-4C27-9319-11ECD0642609}" type="presParOf" srcId="{F17331E4-7FBE-4EFE-8A7A-8BC33DFF1908}" destId="{0E23FD0A-157D-479E-B1A0-489BEDE482E2}" srcOrd="4" destOrd="0" presId="urn:microsoft.com/office/officeart/2005/8/layout/hList9"/>
    <dgm:cxn modelId="{2100AC00-BC77-46DA-AFB5-3A35B4B695F8}" type="presParOf" srcId="{0E23FD0A-157D-479E-B1A0-489BEDE482E2}" destId="{EAFE771B-D527-47CA-BD9E-031501FF1717}" srcOrd="0" destOrd="0" presId="urn:microsoft.com/office/officeart/2005/8/layout/hList9"/>
    <dgm:cxn modelId="{84E67432-20F8-4D77-98F0-A461E2641B9C}" type="presParOf" srcId="{0E23FD0A-157D-479E-B1A0-489BEDE482E2}" destId="{8E3C3571-B532-43FD-9E8E-018A0B763201}" srcOrd="1" destOrd="0" presId="urn:microsoft.com/office/officeart/2005/8/layout/hList9"/>
    <dgm:cxn modelId="{CA95D24C-EF7D-4032-BD32-68DA86C5AA31}" type="presParOf" srcId="{A3ECC6AC-4F5B-41AC-BF8B-E64ADA42203C}" destId="{BF39850F-9C9B-4045-8BF3-E3C2556973A1}" srcOrd="2" destOrd="0" presId="urn:microsoft.com/office/officeart/2005/8/layout/hList9"/>
    <dgm:cxn modelId="{E843A4DF-80EF-4A65-BDA9-80B23F8FDDE8}" type="presParOf" srcId="{A3ECC6AC-4F5B-41AC-BF8B-E64ADA42203C}" destId="{ECEA4C62-CDAE-404B-A4F8-B0FCB9D76DC8}" srcOrd="3" destOrd="0" presId="urn:microsoft.com/office/officeart/2005/8/layout/hList9"/>
    <dgm:cxn modelId="{799B5824-67FF-4A93-9CF5-2D4616313EB6}" type="presParOf" srcId="{A3ECC6AC-4F5B-41AC-BF8B-E64ADA42203C}" destId="{37F26582-49FE-424E-9305-93542E72BA25}" srcOrd="4" destOrd="0" presId="urn:microsoft.com/office/officeart/2005/8/layout/hList9"/>
    <dgm:cxn modelId="{5B77FBA1-EFE1-4AA3-BC79-979725BC9DD8}" type="presParOf" srcId="{A3ECC6AC-4F5B-41AC-BF8B-E64ADA42203C}" destId="{6A55D180-8BE9-4E16-9CA1-BFC3390ADA09}" srcOrd="5" destOrd="0" presId="urn:microsoft.com/office/officeart/2005/8/layout/hList9"/>
    <dgm:cxn modelId="{B5D072DE-A23F-46D0-8B49-C3F876694CCD}" type="presParOf" srcId="{A3ECC6AC-4F5B-41AC-BF8B-E64ADA42203C}" destId="{D9C57A06-FB3A-4920-B46B-C89896800D88}" srcOrd="6" destOrd="0" presId="urn:microsoft.com/office/officeart/2005/8/layout/hList9"/>
    <dgm:cxn modelId="{CE48EE13-AA41-449E-ACE8-A1C2B79FE8A7}" type="presParOf" srcId="{D9C57A06-FB3A-4920-B46B-C89896800D88}" destId="{05B41709-EA93-4421-B5A3-9C3850A149DC}" srcOrd="0" destOrd="0" presId="urn:microsoft.com/office/officeart/2005/8/layout/hList9"/>
    <dgm:cxn modelId="{83F36DA3-28D7-4756-9673-2E076000262D}" type="presParOf" srcId="{D9C57A06-FB3A-4920-B46B-C89896800D88}" destId="{365AFF99-2F1F-49C6-98CB-0FE89EA8B475}" srcOrd="1" destOrd="0" presId="urn:microsoft.com/office/officeart/2005/8/layout/hList9"/>
    <dgm:cxn modelId="{719228EB-8D1B-428A-9200-0ABA8259667B}" type="presParOf" srcId="{365AFF99-2F1F-49C6-98CB-0FE89EA8B475}" destId="{1A8F313B-1688-41A0-8C62-38C1B0FCEFA1}" srcOrd="0" destOrd="0" presId="urn:microsoft.com/office/officeart/2005/8/layout/hList9"/>
    <dgm:cxn modelId="{BC2FF055-A137-4DFC-96CA-1EE4D9095773}" type="presParOf" srcId="{365AFF99-2F1F-49C6-98CB-0FE89EA8B475}" destId="{3F65A032-166D-4F41-9F08-15DD39120995}" srcOrd="1" destOrd="0" presId="urn:microsoft.com/office/officeart/2005/8/layout/hList9"/>
    <dgm:cxn modelId="{A6A2B937-FF22-4DC8-8845-C1C412CCB8F4}" type="presParOf" srcId="{D9C57A06-FB3A-4920-B46B-C89896800D88}" destId="{7EE7774E-A441-411C-AF3B-562A47FDD620}" srcOrd="2" destOrd="0" presId="urn:microsoft.com/office/officeart/2005/8/layout/hList9"/>
    <dgm:cxn modelId="{1DE64CEE-CB48-4BDB-8D25-5262A7942C81}" type="presParOf" srcId="{7EE7774E-A441-411C-AF3B-562A47FDD620}" destId="{65A0FE7D-365F-4C0C-9D94-1A927EA0D52F}" srcOrd="0" destOrd="0" presId="urn:microsoft.com/office/officeart/2005/8/layout/hList9"/>
    <dgm:cxn modelId="{298B9270-B38E-4599-8A62-8737C19DFD8D}" type="presParOf" srcId="{7EE7774E-A441-411C-AF3B-562A47FDD620}" destId="{EE4EA0B8-CF34-466D-87A2-D2AE2758078C}" srcOrd="1" destOrd="0" presId="urn:microsoft.com/office/officeart/2005/8/layout/hList9"/>
    <dgm:cxn modelId="{11ADE29C-8134-4950-9333-00B0389FC3F6}" type="presParOf" srcId="{D9C57A06-FB3A-4920-B46B-C89896800D88}" destId="{06FECC8E-0DC2-49F8-9E6E-C967C6B1870C}" srcOrd="3" destOrd="0" presId="urn:microsoft.com/office/officeart/2005/8/layout/hList9"/>
    <dgm:cxn modelId="{6118B5AF-8E4A-48FB-AD79-DA423EA9EB61}" type="presParOf" srcId="{06FECC8E-0DC2-49F8-9E6E-C967C6B1870C}" destId="{593D4818-BAB4-4992-B6E9-F135C9832F3E}" srcOrd="0" destOrd="0" presId="urn:microsoft.com/office/officeart/2005/8/layout/hList9"/>
    <dgm:cxn modelId="{7DCA3EE7-98DD-4141-89FE-A44677462686}" type="presParOf" srcId="{06FECC8E-0DC2-49F8-9E6E-C967C6B1870C}" destId="{6821FD6A-2F5D-49D8-AB43-CC8FAB65CC89}" srcOrd="1" destOrd="0" presId="urn:microsoft.com/office/officeart/2005/8/layout/hList9"/>
    <dgm:cxn modelId="{394F16D6-BB6E-4444-9CE3-E331ACEEDAC0}" type="presParOf" srcId="{A3ECC6AC-4F5B-41AC-BF8B-E64ADA42203C}" destId="{C8289A6B-6E79-4FC6-AFED-F5C4F20F3D4A}" srcOrd="7" destOrd="0" presId="urn:microsoft.com/office/officeart/2005/8/layout/hList9"/>
    <dgm:cxn modelId="{BD2A064D-404A-4925-A4AF-58AB809112FF}" type="presParOf" srcId="{A3ECC6AC-4F5B-41AC-BF8B-E64ADA42203C}" destId="{16F878F9-21D3-415B-A3D3-EC45B9B94FDF}" srcOrd="8" destOrd="0" presId="urn:microsoft.com/office/officeart/2005/8/layout/hList9"/>
    <dgm:cxn modelId="{5C1D6C41-FF25-4070-BFB7-AE8D36ED7715}" type="presParOf" srcId="{A3ECC6AC-4F5B-41AC-BF8B-E64ADA42203C}" destId="{7F40AAD9-9732-409B-A411-EFBE957C9673}" srcOrd="9" destOrd="0" presId="urn:microsoft.com/office/officeart/2005/8/layout/hList9"/>
    <dgm:cxn modelId="{6E13CA73-B6BB-4BF9-B47E-12F93B52AACC}" type="presParOf" srcId="{A3ECC6AC-4F5B-41AC-BF8B-E64ADA42203C}" destId="{B94A2C43-2CFE-4674-9EB1-541746204EA4}" srcOrd="10" destOrd="0" presId="urn:microsoft.com/office/officeart/2005/8/layout/hList9"/>
    <dgm:cxn modelId="{D388B60D-7246-49AF-9F92-D660BE578988}" type="presParOf" srcId="{A3ECC6AC-4F5B-41AC-BF8B-E64ADA42203C}" destId="{CC79CA46-6998-4571-89D7-705EADC3A116}" srcOrd="11" destOrd="0" presId="urn:microsoft.com/office/officeart/2005/8/layout/hList9"/>
    <dgm:cxn modelId="{2B4796F2-9F72-496B-81CE-C7FEFB10EC81}" type="presParOf" srcId="{CC79CA46-6998-4571-89D7-705EADC3A116}" destId="{FB23E7C2-BE1C-4904-8312-0E1697430C9C}" srcOrd="0" destOrd="0" presId="urn:microsoft.com/office/officeart/2005/8/layout/hList9"/>
    <dgm:cxn modelId="{8EA1BB18-DF55-48EB-8197-4B0AE07AE7E5}" type="presParOf" srcId="{CC79CA46-6998-4571-89D7-705EADC3A116}" destId="{9A347A09-3E4E-458B-B063-E420EFA3DF77}" srcOrd="1" destOrd="0" presId="urn:microsoft.com/office/officeart/2005/8/layout/hList9"/>
    <dgm:cxn modelId="{C7F14E95-73B6-45AD-9D43-12E7E93B04F4}" type="presParOf" srcId="{9A347A09-3E4E-458B-B063-E420EFA3DF77}" destId="{AD64A342-897C-4100-A668-4CF49E086342}" srcOrd="0" destOrd="0" presId="urn:microsoft.com/office/officeart/2005/8/layout/hList9"/>
    <dgm:cxn modelId="{B8E70407-C6B0-442F-85DE-6D59481A6DFB}" type="presParOf" srcId="{9A347A09-3E4E-458B-B063-E420EFA3DF77}" destId="{1D3EFED2-F55B-4180-A9D5-4328CE770624}" srcOrd="1" destOrd="0" presId="urn:microsoft.com/office/officeart/2005/8/layout/hList9"/>
    <dgm:cxn modelId="{0E27E17A-2F4B-425D-872C-CA609FD666BF}" type="presParOf" srcId="{CC79CA46-6998-4571-89D7-705EADC3A116}" destId="{F0118EF8-0EFE-4B8C-B8A2-DDBC846CD9C5}" srcOrd="2" destOrd="0" presId="urn:microsoft.com/office/officeart/2005/8/layout/hList9"/>
    <dgm:cxn modelId="{F98144B3-9F75-4216-95F2-07912E2F26AB}" type="presParOf" srcId="{F0118EF8-0EFE-4B8C-B8A2-DDBC846CD9C5}" destId="{27A90465-FF77-40BF-A566-14A243680A10}" srcOrd="0" destOrd="0" presId="urn:microsoft.com/office/officeart/2005/8/layout/hList9"/>
    <dgm:cxn modelId="{E773A39C-3F9D-4D86-9F7B-3B649C01BAA9}" type="presParOf" srcId="{F0118EF8-0EFE-4B8C-B8A2-DDBC846CD9C5}" destId="{ABFD95DB-7CDD-4A46-9887-CDDDC644E680}" srcOrd="1" destOrd="0" presId="urn:microsoft.com/office/officeart/2005/8/layout/hList9"/>
    <dgm:cxn modelId="{8FFEB442-FA8F-4C97-8580-AFD7CFB4B5FB}" type="presParOf" srcId="{CC79CA46-6998-4571-89D7-705EADC3A116}" destId="{41050B52-063E-4ED3-86C6-5401450D91E3}" srcOrd="3" destOrd="0" presId="urn:microsoft.com/office/officeart/2005/8/layout/hList9"/>
    <dgm:cxn modelId="{797CE830-D181-45EE-8460-2EDC549E674E}" type="presParOf" srcId="{41050B52-063E-4ED3-86C6-5401450D91E3}" destId="{5D1D8DE0-2D4D-4689-B27F-904411AA24DC}" srcOrd="0" destOrd="0" presId="urn:microsoft.com/office/officeart/2005/8/layout/hList9"/>
    <dgm:cxn modelId="{9C5BF739-88EA-4392-9481-AD13836FD69A}" type="presParOf" srcId="{41050B52-063E-4ED3-86C6-5401450D91E3}" destId="{C94688AF-328F-4939-9F69-6E75E69EFD80}" srcOrd="1" destOrd="0" presId="urn:microsoft.com/office/officeart/2005/8/layout/hList9"/>
    <dgm:cxn modelId="{924D77E8-C53A-4AA1-B8E1-3436D7484D80}" type="presParOf" srcId="{CC79CA46-6998-4571-89D7-705EADC3A116}" destId="{464197EC-C134-48C6-8B69-E42944E4185F}" srcOrd="4" destOrd="0" presId="urn:microsoft.com/office/officeart/2005/8/layout/hList9"/>
    <dgm:cxn modelId="{0D94D166-34A0-4C1B-95EE-09778EB678E6}" type="presParOf" srcId="{464197EC-C134-48C6-8B69-E42944E4185F}" destId="{9820213F-58C0-42FA-9343-77D8429F550E}" srcOrd="0" destOrd="0" presId="urn:microsoft.com/office/officeart/2005/8/layout/hList9"/>
    <dgm:cxn modelId="{646F621E-8BB7-4EB8-8C4A-DF25741EAD82}" type="presParOf" srcId="{464197EC-C134-48C6-8B69-E42944E4185F}" destId="{F9FB0B59-98D2-4C82-93ED-CBAFE08D3F78}" srcOrd="1" destOrd="0" presId="urn:microsoft.com/office/officeart/2005/8/layout/hList9"/>
    <dgm:cxn modelId="{E0A25D38-8343-4299-889B-3E3FBAFAD05D}" type="presParOf" srcId="{A3ECC6AC-4F5B-41AC-BF8B-E64ADA42203C}" destId="{29D390C4-C5A4-41F8-BC00-DCC488EAEEE4}" srcOrd="12" destOrd="0" presId="urn:microsoft.com/office/officeart/2005/8/layout/hList9"/>
    <dgm:cxn modelId="{179BBD29-DD47-4BB8-A5DC-CBDE0EF0BF6F}" type="presParOf" srcId="{A3ECC6AC-4F5B-41AC-BF8B-E64ADA42203C}" destId="{EF5C6B36-0E56-4E94-8CEE-1CA45609052E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2CDF8-BCAD-4C69-8842-5A37D1FB7BA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155B545D-C313-4B3F-8E5D-06ED0D7A8642}">
      <dgm:prSet phldrT="[besedilo]" custT="1"/>
      <dgm:spPr/>
      <dgm:t>
        <a:bodyPr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FFFF00"/>
              </a:solidFill>
            </a:rPr>
            <a:t>Kakovostne informacije</a:t>
          </a:r>
          <a:endParaRPr lang="sl-SI" sz="2000" b="1" kern="1200" dirty="0"/>
        </a:p>
      </dgm:t>
    </dgm:pt>
    <dgm:pt modelId="{8D9E9F07-5376-4000-844D-8ED9ABB50DE9}" type="parTrans" cxnId="{7367F4BD-C7C3-4023-855A-95CEA3F165DD}">
      <dgm:prSet/>
      <dgm:spPr/>
      <dgm:t>
        <a:bodyPr/>
        <a:lstStyle/>
        <a:p>
          <a:endParaRPr lang="sl-SI"/>
        </a:p>
      </dgm:t>
    </dgm:pt>
    <dgm:pt modelId="{CFD3916F-4943-406B-9AF5-882B97B9F543}" type="sibTrans" cxnId="{7367F4BD-C7C3-4023-855A-95CEA3F165DD}">
      <dgm:prSet/>
      <dgm:spPr/>
      <dgm:t>
        <a:bodyPr/>
        <a:lstStyle/>
        <a:p>
          <a:endParaRPr lang="sl-SI"/>
        </a:p>
      </dgm:t>
    </dgm:pt>
    <dgm:pt modelId="{ADC8D300-8D17-4FB0-BABB-51FB6E87658D}">
      <dgm:prSet phldrT="[besedilo]" phldr="0" custT="1"/>
      <dgm:spPr/>
      <dgm:t>
        <a:bodyPr/>
        <a:lstStyle/>
        <a:p>
          <a:r>
            <a:rPr lang="sl-SI" sz="1800" b="1" dirty="0">
              <a:solidFill>
                <a:srgbClr val="FFFF00"/>
              </a:solidFill>
            </a:rPr>
            <a:t>Pravočasnost</a:t>
          </a:r>
          <a:endParaRPr lang="sl-SI" sz="1200" b="1" dirty="0">
            <a:solidFill>
              <a:srgbClr val="FFFF00"/>
            </a:solidFill>
          </a:endParaRPr>
        </a:p>
      </dgm:t>
    </dgm:pt>
    <dgm:pt modelId="{028CE265-052B-41F3-81CE-410803FE36A6}" type="parTrans" cxnId="{A3A8AD2A-2370-401B-BD98-223AE828CA76}">
      <dgm:prSet/>
      <dgm:spPr/>
      <dgm:t>
        <a:bodyPr/>
        <a:lstStyle/>
        <a:p>
          <a:endParaRPr lang="sl-SI"/>
        </a:p>
      </dgm:t>
    </dgm:pt>
    <dgm:pt modelId="{9685679A-B30A-4479-A5ED-9EC805695CC8}" type="sibTrans" cxnId="{A3A8AD2A-2370-401B-BD98-223AE828CA76}">
      <dgm:prSet/>
      <dgm:spPr/>
      <dgm:t>
        <a:bodyPr/>
        <a:lstStyle/>
        <a:p>
          <a:endParaRPr lang="sl-SI"/>
        </a:p>
      </dgm:t>
    </dgm:pt>
    <dgm:pt modelId="{6CD0900A-D7F2-4743-A5D7-EB8D422B8A39}">
      <dgm:prSet phldrT="[besedilo]" phldr="0" custT="1"/>
      <dgm:spPr/>
      <dgm:t>
        <a:bodyPr/>
        <a:lstStyle/>
        <a:p>
          <a:r>
            <a:rPr lang="sl-SI" sz="1400" i="1" dirty="0"/>
            <a:t>Najpozneje do…</a:t>
          </a:r>
          <a:r>
            <a:rPr lang="sl-SI" sz="1400" dirty="0"/>
            <a:t> lahko tudi pred zakonsko določenim rokom za poročanje!</a:t>
          </a:r>
        </a:p>
      </dgm:t>
    </dgm:pt>
    <dgm:pt modelId="{1CFC01EC-B83D-4A5A-B549-05D9F127CB4E}" type="parTrans" cxnId="{FCC50ECE-5E94-4BB7-9208-9651F5FD7149}">
      <dgm:prSet/>
      <dgm:spPr/>
      <dgm:t>
        <a:bodyPr/>
        <a:lstStyle/>
        <a:p>
          <a:endParaRPr lang="sl-SI"/>
        </a:p>
      </dgm:t>
    </dgm:pt>
    <dgm:pt modelId="{7C349B07-A1FF-4059-9506-2EF3C1CDDE8D}" type="sibTrans" cxnId="{FCC50ECE-5E94-4BB7-9208-9651F5FD7149}">
      <dgm:prSet/>
      <dgm:spPr/>
      <dgm:t>
        <a:bodyPr/>
        <a:lstStyle/>
        <a:p>
          <a:endParaRPr lang="sl-SI"/>
        </a:p>
      </dgm:t>
    </dgm:pt>
    <dgm:pt modelId="{B8A7B73A-3D80-4C1E-8F61-BD65C1B486C7}">
      <dgm:prSet phldrT="[besedilo]" phldr="0" custT="1"/>
      <dgm:spPr/>
      <dgm:t>
        <a:bodyPr/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FFFF00"/>
              </a:solidFill>
            </a:rPr>
            <a:t>Datumi</a:t>
          </a:r>
        </a:p>
      </dgm:t>
    </dgm:pt>
    <dgm:pt modelId="{989FA4F3-3A43-4093-A5FE-212C33535699}" type="parTrans" cxnId="{133B3083-D690-4223-9B0A-77115FD1D13E}">
      <dgm:prSet/>
      <dgm:spPr/>
      <dgm:t>
        <a:bodyPr/>
        <a:lstStyle/>
        <a:p>
          <a:endParaRPr lang="sl-SI"/>
        </a:p>
      </dgm:t>
    </dgm:pt>
    <dgm:pt modelId="{EA6DF55E-6492-4CEA-BD48-CF12417F2D2D}" type="sibTrans" cxnId="{133B3083-D690-4223-9B0A-77115FD1D13E}">
      <dgm:prSet/>
      <dgm:spPr/>
      <dgm:t>
        <a:bodyPr/>
        <a:lstStyle/>
        <a:p>
          <a:endParaRPr lang="sl-SI"/>
        </a:p>
      </dgm:t>
    </dgm:pt>
    <dgm:pt modelId="{44F76DFA-55CB-42F9-ADD9-45213AD82793}">
      <dgm:prSet phldrT="[besedilo]" phldr="0" custT="1"/>
      <dgm:spPr/>
      <dgm:t>
        <a:bodyPr/>
        <a:lstStyle/>
        <a:p>
          <a:r>
            <a:rPr lang="sl-SI" sz="1400" dirty="0"/>
            <a:t>Obvestilo oddajte takoj ko so informacije dovolj zanesljive</a:t>
          </a:r>
        </a:p>
      </dgm:t>
    </dgm:pt>
    <dgm:pt modelId="{FE1BE061-DE71-4F1E-AF43-594DC02E794F}" type="parTrans" cxnId="{E3FD007A-A8CC-4E55-BF8E-FE5C8082143A}">
      <dgm:prSet/>
      <dgm:spPr/>
      <dgm:t>
        <a:bodyPr/>
        <a:lstStyle/>
        <a:p>
          <a:endParaRPr lang="sl-SI"/>
        </a:p>
      </dgm:t>
    </dgm:pt>
    <dgm:pt modelId="{F4085499-EE16-458F-83F6-37CAAA0303DF}" type="sibTrans" cxnId="{E3FD007A-A8CC-4E55-BF8E-FE5C8082143A}">
      <dgm:prSet/>
      <dgm:spPr/>
      <dgm:t>
        <a:bodyPr/>
        <a:lstStyle/>
        <a:p>
          <a:endParaRPr lang="sl-SI"/>
        </a:p>
      </dgm:t>
    </dgm:pt>
    <dgm:pt modelId="{66CFB57E-913A-4079-A97C-C3E1D967EBFD}">
      <dgm:prSet phldrT="[besedilo]" phldr="0"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l-SI" sz="1000" kern="1200" dirty="0"/>
            <a:t>Pravočasno sporočite </a:t>
          </a:r>
          <a:r>
            <a:rPr lang="sl-SI" sz="1000" b="1" kern="1200" dirty="0">
              <a:solidFill>
                <a:srgbClr val="FFFF00"/>
              </a:solidFill>
            </a:rPr>
            <a:t>informacijo o morebitnem podaljšanju </a:t>
          </a:r>
          <a:r>
            <a:rPr lang="sl-SI" sz="1000" kern="1200" dirty="0"/>
            <a:t>motnje</a:t>
          </a:r>
        </a:p>
      </dgm:t>
    </dgm:pt>
    <dgm:pt modelId="{DA40D2D1-0469-42FF-BBC7-EDD3D2905227}" type="parTrans" cxnId="{4CBA6EFF-1DA4-40F4-BF5A-1EA6EFA51146}">
      <dgm:prSet/>
      <dgm:spPr/>
      <dgm:t>
        <a:bodyPr/>
        <a:lstStyle/>
        <a:p>
          <a:endParaRPr lang="sl-SI"/>
        </a:p>
      </dgm:t>
    </dgm:pt>
    <dgm:pt modelId="{A8C61FC0-4F1C-4AD3-BA01-205EF3D23321}" type="sibTrans" cxnId="{4CBA6EFF-1DA4-40F4-BF5A-1EA6EFA51146}">
      <dgm:prSet/>
      <dgm:spPr/>
      <dgm:t>
        <a:bodyPr/>
        <a:lstStyle/>
        <a:p>
          <a:endParaRPr lang="sl-SI"/>
        </a:p>
      </dgm:t>
    </dgm:pt>
    <dgm:pt modelId="{F71D705F-445D-4736-AF80-33E4CC7D779D}">
      <dgm:prSet phldrT="[besedilo]" phldr="0"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l-SI" sz="1000" kern="1200" dirty="0"/>
            <a:t>Sporočite </a:t>
          </a:r>
          <a:r>
            <a:rPr lang="sl-SI" sz="1000" b="1" kern="1200" dirty="0">
              <a:solidFill>
                <a:srgbClr val="FFFF00"/>
              </a:solidFill>
            </a:rPr>
            <a:t>dejanski datum ponovnega prihoda </a:t>
          </a:r>
          <a:r>
            <a:rPr lang="sl-SI" sz="1000" kern="1200" dirty="0"/>
            <a:t>zdravila na trg takoj, ko zanj veste </a:t>
          </a:r>
        </a:p>
      </dgm:t>
    </dgm:pt>
    <dgm:pt modelId="{00A85133-127F-4AF6-84A5-3268E308C030}" type="parTrans" cxnId="{018F87E1-FD53-49E8-9B82-873BE5D9ADC6}">
      <dgm:prSet/>
      <dgm:spPr/>
      <dgm:t>
        <a:bodyPr/>
        <a:lstStyle/>
        <a:p>
          <a:endParaRPr lang="sl-SI"/>
        </a:p>
      </dgm:t>
    </dgm:pt>
    <dgm:pt modelId="{12F0E169-A713-4E7F-9D52-3253FFAE8689}" type="sibTrans" cxnId="{018F87E1-FD53-49E8-9B82-873BE5D9ADC6}">
      <dgm:prSet/>
      <dgm:spPr/>
      <dgm:t>
        <a:bodyPr/>
        <a:lstStyle/>
        <a:p>
          <a:endParaRPr lang="sl-SI"/>
        </a:p>
      </dgm:t>
    </dgm:pt>
    <dgm:pt modelId="{0446D7F2-EAED-4CB2-BFE6-88F46C72A5CF}">
      <dgm:prSet phldrT="[besedilo]" phldr="0" custT="1"/>
      <dgm:spPr/>
      <dgm:t>
        <a:bodyPr/>
        <a:lstStyle/>
        <a:p>
          <a:pPr marL="57150" marR="0" lvl="1" indent="-57150" algn="l" defTabSz="466725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Navajajte realne datume začetka in konca dogodka</a:t>
          </a:r>
        </a:p>
      </dgm:t>
    </dgm:pt>
    <dgm:pt modelId="{9C78B826-A117-4CA3-A30B-E7EE85273761}" type="parTrans" cxnId="{AA21B6DC-0172-40B1-84A6-87FA9A72DDB0}">
      <dgm:prSet/>
      <dgm:spPr/>
      <dgm:t>
        <a:bodyPr/>
        <a:lstStyle/>
        <a:p>
          <a:endParaRPr lang="sl-SI"/>
        </a:p>
      </dgm:t>
    </dgm:pt>
    <dgm:pt modelId="{7EE759D1-D5D3-40F5-A36B-D0D46F5D9DA1}" type="sibTrans" cxnId="{AA21B6DC-0172-40B1-84A6-87FA9A72DDB0}">
      <dgm:prSet/>
      <dgm:spPr/>
      <dgm:t>
        <a:bodyPr/>
        <a:lstStyle/>
        <a:p>
          <a:endParaRPr lang="sl-SI"/>
        </a:p>
      </dgm:t>
    </dgm:pt>
    <dgm:pt modelId="{19758E65-A831-40FD-B890-A3A52565A9C1}">
      <dgm:prSet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200" kern="1200" dirty="0"/>
        </a:p>
      </dgm:t>
    </dgm:pt>
    <dgm:pt modelId="{B340FD7A-D95E-4E0C-9266-D3AE17032A39}" type="parTrans" cxnId="{7BE0E4B6-F52B-4C68-9603-3931F50A8AB7}">
      <dgm:prSet/>
      <dgm:spPr/>
      <dgm:t>
        <a:bodyPr/>
        <a:lstStyle/>
        <a:p>
          <a:endParaRPr lang="sl-SI"/>
        </a:p>
      </dgm:t>
    </dgm:pt>
    <dgm:pt modelId="{FCFC3FEA-50F5-421D-AF96-8C4094464F62}" type="sibTrans" cxnId="{7BE0E4B6-F52B-4C68-9603-3931F50A8AB7}">
      <dgm:prSet/>
      <dgm:spPr/>
      <dgm:t>
        <a:bodyPr/>
        <a:lstStyle/>
        <a:p>
          <a:endParaRPr lang="sl-SI"/>
        </a:p>
      </dgm:t>
    </dgm:pt>
    <dgm:pt modelId="{C1B13E96-04FC-48F9-B5F9-90C833FEBCC6}">
      <dgm:prSet phldrT="[besedilo]" phldr="0" custT="1"/>
      <dgm:spPr/>
      <dgm:t>
        <a:bodyPr/>
        <a:lstStyle/>
        <a:p>
          <a:endParaRPr lang="sl-SI" sz="1400" dirty="0"/>
        </a:p>
      </dgm:t>
    </dgm:pt>
    <dgm:pt modelId="{BF7F2811-523F-4BAE-B251-F8E16B7F188C}" type="parTrans" cxnId="{2F01C648-10EA-49B5-855F-97D31C990F02}">
      <dgm:prSet/>
      <dgm:spPr/>
      <dgm:t>
        <a:bodyPr/>
        <a:lstStyle/>
        <a:p>
          <a:endParaRPr lang="sl-SI"/>
        </a:p>
      </dgm:t>
    </dgm:pt>
    <dgm:pt modelId="{D246AF29-BD4B-468E-8D68-4E4471499231}" type="sibTrans" cxnId="{2F01C648-10EA-49B5-855F-97D31C990F02}">
      <dgm:prSet/>
      <dgm:spPr/>
      <dgm:t>
        <a:bodyPr/>
        <a:lstStyle/>
        <a:p>
          <a:endParaRPr lang="sl-SI"/>
        </a:p>
      </dgm:t>
    </dgm:pt>
    <dgm:pt modelId="{A569B578-3869-49C9-8B3B-638F454C4E61}">
      <dgm:prSet custT="1"/>
      <dgm:spPr/>
      <dgm:t>
        <a:bodyPr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FFFF00"/>
              </a:solidFill>
            </a:rPr>
            <a:t>Razlog</a:t>
          </a:r>
          <a:endParaRPr lang="sl-SI" sz="3200" kern="1200" dirty="0"/>
        </a:p>
      </dgm:t>
    </dgm:pt>
    <dgm:pt modelId="{B49077DA-ACC7-4D47-A8FE-1369CAA0E5AD}" type="parTrans" cxnId="{713EEF82-0DBE-4857-B88B-E5FD63C481DE}">
      <dgm:prSet/>
      <dgm:spPr/>
      <dgm:t>
        <a:bodyPr/>
        <a:lstStyle/>
        <a:p>
          <a:endParaRPr lang="sl-SI"/>
        </a:p>
      </dgm:t>
    </dgm:pt>
    <dgm:pt modelId="{A0E1A024-7C22-4D53-B6B3-4D902D4D449F}" type="sibTrans" cxnId="{713EEF82-0DBE-4857-B88B-E5FD63C481DE}">
      <dgm:prSet/>
      <dgm:spPr/>
      <dgm:t>
        <a:bodyPr/>
        <a:lstStyle/>
        <a:p>
          <a:endParaRPr lang="sl-SI"/>
        </a:p>
      </dgm:t>
    </dgm:pt>
    <dgm:pt modelId="{65983022-4685-404C-817E-3D5521CEAE0B}">
      <dgm:prSet custT="1"/>
      <dgm:spPr/>
      <dgm:t>
        <a:bodyPr/>
        <a:lstStyle/>
        <a:p>
          <a:r>
            <a:rPr lang="sl-SI" sz="1800" b="1" dirty="0">
              <a:solidFill>
                <a:srgbClr val="FFFF00"/>
              </a:solidFill>
            </a:rPr>
            <a:t>Ocena vpliva </a:t>
          </a:r>
        </a:p>
      </dgm:t>
    </dgm:pt>
    <dgm:pt modelId="{F9B8B4A4-5583-46E6-AD7E-38ADBA32AD2E}" type="parTrans" cxnId="{A0E09D9F-7ABF-4F5B-A009-BCD9E17BB489}">
      <dgm:prSet/>
      <dgm:spPr/>
      <dgm:t>
        <a:bodyPr/>
        <a:lstStyle/>
        <a:p>
          <a:endParaRPr lang="sl-SI"/>
        </a:p>
      </dgm:t>
    </dgm:pt>
    <dgm:pt modelId="{2CFAA215-1D3E-4907-A323-C5488538F6A1}" type="sibTrans" cxnId="{A0E09D9F-7ABF-4F5B-A009-BCD9E17BB489}">
      <dgm:prSet/>
      <dgm:spPr/>
      <dgm:t>
        <a:bodyPr/>
        <a:lstStyle/>
        <a:p>
          <a:endParaRPr lang="sl-SI"/>
        </a:p>
      </dgm:t>
    </dgm:pt>
    <dgm:pt modelId="{54EF6D9D-0067-4BBF-A2D1-B86D6C796E9C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Navedite </a:t>
          </a:r>
          <a:r>
            <a:rPr lang="sl-SI" sz="1200" b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dejanski razlog</a:t>
          </a:r>
          <a:r>
            <a:rPr lang="sl-SI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(e) in </a:t>
          </a:r>
          <a:r>
            <a:rPr lang="sl-SI" sz="12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podrazlog</a:t>
          </a:r>
          <a:r>
            <a:rPr lang="sl-SI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(e) za pomanjkanje/ prenehanje. </a:t>
          </a:r>
          <a:endParaRPr lang="sl-SI" sz="4000" kern="1200" dirty="0"/>
        </a:p>
      </dgm:t>
    </dgm:pt>
    <dgm:pt modelId="{EDDD591D-B016-4805-BB31-383E72F523BC}" type="parTrans" cxnId="{B2CCDDCB-820D-4BEB-8FFC-E5FC6CF15860}">
      <dgm:prSet/>
      <dgm:spPr/>
      <dgm:t>
        <a:bodyPr/>
        <a:lstStyle/>
        <a:p>
          <a:endParaRPr lang="sl-SI"/>
        </a:p>
      </dgm:t>
    </dgm:pt>
    <dgm:pt modelId="{95BDE35A-9B52-4C6B-AB1C-6A143FAEC8CC}" type="sibTrans" cxnId="{B2CCDDCB-820D-4BEB-8FFC-E5FC6CF15860}">
      <dgm:prSet/>
      <dgm:spPr/>
      <dgm:t>
        <a:bodyPr/>
        <a:lstStyle/>
        <a:p>
          <a:endParaRPr lang="sl-SI"/>
        </a:p>
      </dgm:t>
    </dgm:pt>
    <dgm:pt modelId="{2DD2C2CE-FE9A-4CD6-B2BD-CE8771BFAF97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sl-SI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sz="1200" b="1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Dodatna pojasnila </a:t>
          </a:r>
          <a:r>
            <a:rPr lang="sl-SI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so dobrodošla za boljše razumevanje okoliščin.</a:t>
          </a:r>
          <a:endParaRPr lang="sl-SI" sz="4000" kern="1200" dirty="0"/>
        </a:p>
      </dgm:t>
    </dgm:pt>
    <dgm:pt modelId="{780543DA-46F9-4500-8F9B-96351CAFB4C6}" type="parTrans" cxnId="{4D2D51C6-0553-4CF0-9E81-C409C1387FE0}">
      <dgm:prSet/>
      <dgm:spPr/>
      <dgm:t>
        <a:bodyPr/>
        <a:lstStyle/>
        <a:p>
          <a:endParaRPr lang="sl-SI"/>
        </a:p>
      </dgm:t>
    </dgm:pt>
    <dgm:pt modelId="{B5FC2D99-9848-443E-978C-0AA95504358B}" type="sibTrans" cxnId="{4D2D51C6-0553-4CF0-9E81-C409C1387FE0}">
      <dgm:prSet/>
      <dgm:spPr/>
      <dgm:t>
        <a:bodyPr/>
        <a:lstStyle/>
        <a:p>
          <a:endParaRPr lang="sl-SI"/>
        </a:p>
      </dgm:t>
    </dgm:pt>
    <dgm:pt modelId="{6C5E84F4-2235-4274-B574-F3AEB3889A2E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sl-SI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000" kern="1200" dirty="0"/>
        </a:p>
      </dgm:t>
    </dgm:pt>
    <dgm:pt modelId="{37701CC3-72F6-4279-8D8D-02BD374C00DD}" type="parTrans" cxnId="{CE0337CD-A2C0-4C12-B4A2-FDFCC6BDF551}">
      <dgm:prSet/>
      <dgm:spPr/>
      <dgm:t>
        <a:bodyPr/>
        <a:lstStyle/>
        <a:p>
          <a:endParaRPr lang="sl-SI"/>
        </a:p>
      </dgm:t>
    </dgm:pt>
    <dgm:pt modelId="{239E41B3-06B4-4D40-81CF-84512A542866}" type="sibTrans" cxnId="{CE0337CD-A2C0-4C12-B4A2-FDFCC6BDF551}">
      <dgm:prSet/>
      <dgm:spPr/>
      <dgm:t>
        <a:bodyPr/>
        <a:lstStyle/>
        <a:p>
          <a:endParaRPr lang="sl-SI"/>
        </a:p>
      </dgm:t>
    </dgm:pt>
    <dgm:pt modelId="{C076DD2A-2EDA-4B3B-BC7D-D20BC40E6558}">
      <dgm:prSet custT="1"/>
      <dgm:spPr/>
      <dgm:t>
        <a:bodyPr/>
        <a:lstStyle/>
        <a:p>
          <a:r>
            <a:rPr lang="sl-SI" sz="1000" dirty="0"/>
            <a:t>Navedite  razpoložljive alternative in tržni delež zdravila</a:t>
          </a:r>
        </a:p>
      </dgm:t>
    </dgm:pt>
    <dgm:pt modelId="{C799695F-8B48-4323-8A9E-7C0EB54D1D65}" type="parTrans" cxnId="{0D5834EC-C932-4930-B4BB-59E4B33D3054}">
      <dgm:prSet/>
      <dgm:spPr/>
      <dgm:t>
        <a:bodyPr/>
        <a:lstStyle/>
        <a:p>
          <a:endParaRPr lang="sl-SI"/>
        </a:p>
      </dgm:t>
    </dgm:pt>
    <dgm:pt modelId="{9C4BB63A-DEDE-40C3-8394-4149BBF8C6D1}" type="sibTrans" cxnId="{0D5834EC-C932-4930-B4BB-59E4B33D3054}">
      <dgm:prSet/>
      <dgm:spPr/>
      <dgm:t>
        <a:bodyPr/>
        <a:lstStyle/>
        <a:p>
          <a:endParaRPr lang="sl-SI"/>
        </a:p>
      </dgm:t>
    </dgm:pt>
    <dgm:pt modelId="{6D093318-CA4F-4227-9A01-F77CF727BD4A}">
      <dgm:prSet phldrT="[besedilo]" phldr="0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Izogibajte se večkratnemu podaljševanju motnje!</a:t>
          </a:r>
          <a:endParaRPr lang="sl-SI" sz="1400" kern="1200" dirty="0"/>
        </a:p>
      </dgm:t>
    </dgm:pt>
    <dgm:pt modelId="{E13EFB56-A9CC-46F7-A1CE-5BDBFD7F54B0}" type="parTrans" cxnId="{952ADF6A-6808-421A-A2A6-1F98DB0ED7F8}">
      <dgm:prSet/>
      <dgm:spPr/>
      <dgm:t>
        <a:bodyPr/>
        <a:lstStyle/>
        <a:p>
          <a:endParaRPr lang="sl-SI"/>
        </a:p>
      </dgm:t>
    </dgm:pt>
    <dgm:pt modelId="{52288B4C-CBD5-4726-AF24-B118B8494FCA}" type="sibTrans" cxnId="{952ADF6A-6808-421A-A2A6-1F98DB0ED7F8}">
      <dgm:prSet/>
      <dgm:spPr/>
      <dgm:t>
        <a:bodyPr/>
        <a:lstStyle/>
        <a:p>
          <a:endParaRPr lang="sl-SI"/>
        </a:p>
      </dgm:t>
    </dgm:pt>
    <dgm:pt modelId="{C7A3CCCA-C656-42D7-828F-57C87F91B5D4}">
      <dgm:prSet custT="1"/>
      <dgm:spPr/>
      <dgm:t>
        <a:bodyPr/>
        <a:lstStyle/>
        <a:p>
          <a:r>
            <a:rPr lang="sl-SI" sz="1000" dirty="0"/>
            <a:t>Navedite, ali so bili zdravstveni delavci obveščeni o prenehanju in motnji v preskrbi.</a:t>
          </a:r>
        </a:p>
      </dgm:t>
    </dgm:pt>
    <dgm:pt modelId="{29C042F8-99D7-4635-8F1C-8BBCC8B06E01}" type="parTrans" cxnId="{C68B4F71-3BAE-43BA-B737-B723FF7FF55B}">
      <dgm:prSet/>
      <dgm:spPr/>
      <dgm:t>
        <a:bodyPr/>
        <a:lstStyle/>
        <a:p>
          <a:endParaRPr lang="sl-SI"/>
        </a:p>
      </dgm:t>
    </dgm:pt>
    <dgm:pt modelId="{4B72108B-C10C-47F6-B080-6CED05FA9604}" type="sibTrans" cxnId="{C68B4F71-3BAE-43BA-B737-B723FF7FF55B}">
      <dgm:prSet/>
      <dgm:spPr/>
      <dgm:t>
        <a:bodyPr/>
        <a:lstStyle/>
        <a:p>
          <a:endParaRPr lang="sl-SI"/>
        </a:p>
      </dgm:t>
    </dgm:pt>
    <dgm:pt modelId="{E567C4C5-AEF1-4AE8-8EC9-674D8F3294BB}">
      <dgm:prSet custT="1"/>
      <dgm:spPr/>
      <dgm:t>
        <a:bodyPr/>
        <a:lstStyle/>
        <a:p>
          <a:r>
            <a:rPr lang="sl-SI" sz="1000" dirty="0"/>
            <a:t>Navedite konkretne ukrepe za ublažitev, ki ste jih ali jih nameravate izvršiti</a:t>
          </a:r>
        </a:p>
      </dgm:t>
    </dgm:pt>
    <dgm:pt modelId="{B041DCC1-884E-41D5-ABF8-592CB596E402}" type="parTrans" cxnId="{C1B4E63D-DBB8-4A98-AAA9-89C5D7FD2225}">
      <dgm:prSet/>
      <dgm:spPr/>
      <dgm:t>
        <a:bodyPr/>
        <a:lstStyle/>
        <a:p>
          <a:endParaRPr lang="sl-SI"/>
        </a:p>
      </dgm:t>
    </dgm:pt>
    <dgm:pt modelId="{5B5C82F1-30DA-4521-9B00-A21743587AC7}" type="sibTrans" cxnId="{C1B4E63D-DBB8-4A98-AAA9-89C5D7FD2225}">
      <dgm:prSet/>
      <dgm:spPr/>
      <dgm:t>
        <a:bodyPr/>
        <a:lstStyle/>
        <a:p>
          <a:endParaRPr lang="sl-SI"/>
        </a:p>
      </dgm:t>
    </dgm:pt>
    <dgm:pt modelId="{E9BA1862-2BA9-4285-A649-B517DBDCF40A}">
      <dgm:prSet custT="1"/>
      <dgm:spPr/>
      <dgm:t>
        <a:bodyPr/>
        <a:lstStyle/>
        <a:p>
          <a:r>
            <a:rPr lang="sl-SI" sz="1000" dirty="0"/>
            <a:t>Pri stalnem prenehanju opišite aktivnosti, ki ste jih izvedli za ohranitev zdravila na slovenskem trgu oziroma npr. ali ste preverili možnosti prenosa </a:t>
          </a:r>
          <a:r>
            <a:rPr lang="sl-SI" sz="1000" dirty="0" err="1"/>
            <a:t>DzP</a:t>
          </a:r>
          <a:r>
            <a:rPr lang="sl-SI" sz="1000" dirty="0"/>
            <a:t> na drugega imetnika</a:t>
          </a:r>
        </a:p>
      </dgm:t>
    </dgm:pt>
    <dgm:pt modelId="{2E7729B4-C2D6-4EC4-8A58-231A12EBB779}" type="parTrans" cxnId="{84C33ECC-1DC8-411A-A922-F7AE4247CC34}">
      <dgm:prSet/>
      <dgm:spPr/>
      <dgm:t>
        <a:bodyPr/>
        <a:lstStyle/>
        <a:p>
          <a:endParaRPr lang="sl-SI"/>
        </a:p>
      </dgm:t>
    </dgm:pt>
    <dgm:pt modelId="{932AAB5D-7D24-467C-8966-49056EBFF061}" type="sibTrans" cxnId="{84C33ECC-1DC8-411A-A922-F7AE4247CC34}">
      <dgm:prSet/>
      <dgm:spPr/>
      <dgm:t>
        <a:bodyPr/>
        <a:lstStyle/>
        <a:p>
          <a:endParaRPr lang="sl-SI"/>
        </a:p>
      </dgm:t>
    </dgm:pt>
    <dgm:pt modelId="{C8A25E71-BA64-4684-BA3C-1E55372FF8C8}">
      <dgm:prSet phldrT="[besedilo]" custT="1"/>
      <dgm:spPr/>
      <dgm:t>
        <a:bodyPr/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i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Obrazec za poročanje izpolniti v celoti in čim bolj popolno!</a:t>
          </a:r>
        </a:p>
      </dgm:t>
    </dgm:pt>
    <dgm:pt modelId="{E3314292-5488-4A43-B6C9-DC47A22DD250}" type="parTrans" cxnId="{7655BDBE-E888-4C13-AE98-B2F6F780E871}">
      <dgm:prSet/>
      <dgm:spPr/>
      <dgm:t>
        <a:bodyPr/>
        <a:lstStyle/>
        <a:p>
          <a:endParaRPr lang="sl-SI"/>
        </a:p>
      </dgm:t>
    </dgm:pt>
    <dgm:pt modelId="{06939898-0141-4236-AC40-7A0824958879}" type="sibTrans" cxnId="{7655BDBE-E888-4C13-AE98-B2F6F780E871}">
      <dgm:prSet/>
      <dgm:spPr/>
      <dgm:t>
        <a:bodyPr/>
        <a:lstStyle/>
        <a:p>
          <a:endParaRPr lang="sl-SI"/>
        </a:p>
      </dgm:t>
    </dgm:pt>
    <dgm:pt modelId="{35F7D977-A694-4E69-BC19-B548AE761321}">
      <dgm:prSet phldrT="[besedilo]" custT="1"/>
      <dgm:spPr/>
      <dgm:t>
        <a:bodyPr/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Ob spremembi informacij za isti dogodek (npr. podaljšanje motnje) zagotovite ustrezno obrazložitev.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400" b="1" kern="1200" dirty="0">
            <a:solidFill>
              <a:srgbClr val="FFFF00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1400" i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1400" i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348269F9-1F39-4D9E-977D-C9F35F40D069}" type="parTrans" cxnId="{C5E32DE0-501B-4B9C-9F90-E5B9F04D727A}">
      <dgm:prSet/>
      <dgm:spPr/>
      <dgm:t>
        <a:bodyPr/>
        <a:lstStyle/>
        <a:p>
          <a:endParaRPr lang="sl-SI"/>
        </a:p>
      </dgm:t>
    </dgm:pt>
    <dgm:pt modelId="{F25C6D86-F86A-4BD5-8AC3-E8A8B7CDA755}" type="sibTrans" cxnId="{C5E32DE0-501B-4B9C-9F90-E5B9F04D727A}">
      <dgm:prSet/>
      <dgm:spPr/>
      <dgm:t>
        <a:bodyPr/>
        <a:lstStyle/>
        <a:p>
          <a:endParaRPr lang="sl-SI"/>
        </a:p>
      </dgm:t>
    </dgm:pt>
    <dgm:pt modelId="{8352041A-EDB4-45FD-BEC4-42E3214BF7EE}">
      <dgm:prSet phldrT="[besedilo]" custT="1"/>
      <dgm:spPr/>
      <dgm:t>
        <a:bodyPr/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1400" i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59046CD-A058-4AA8-B161-1C45AF69A9AA}" type="parTrans" cxnId="{574D89C2-5B59-4835-9C14-5112C66EEE62}">
      <dgm:prSet/>
      <dgm:spPr/>
      <dgm:t>
        <a:bodyPr/>
        <a:lstStyle/>
        <a:p>
          <a:endParaRPr lang="sl-SI"/>
        </a:p>
      </dgm:t>
    </dgm:pt>
    <dgm:pt modelId="{B8F95E53-12CD-4CE8-8899-89961099E46E}" type="sibTrans" cxnId="{574D89C2-5B59-4835-9C14-5112C66EEE62}">
      <dgm:prSet/>
      <dgm:spPr/>
      <dgm:t>
        <a:bodyPr/>
        <a:lstStyle/>
        <a:p>
          <a:endParaRPr lang="sl-SI"/>
        </a:p>
      </dgm:t>
    </dgm:pt>
    <dgm:pt modelId="{33FED627-7067-430B-A745-A66178DA6588}">
      <dgm:prSet phldrT="[besedilo]" phldr="0" custT="1"/>
      <dgm:spPr/>
      <dgm:t>
        <a:bodyPr/>
        <a:lstStyle/>
        <a:p>
          <a:pPr marL="57150" marR="0" lvl="1" indent="-57150" algn="l" defTabSz="466725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Pravočasno posodabljajte informacije o motnjah:</a:t>
          </a:r>
        </a:p>
      </dgm:t>
    </dgm:pt>
    <dgm:pt modelId="{729EECF2-D3B8-4E2D-8977-9A2E41847D78}" type="parTrans" cxnId="{7BB413A3-CDAB-4571-BF62-1EFAA6226C12}">
      <dgm:prSet/>
      <dgm:spPr/>
      <dgm:t>
        <a:bodyPr/>
        <a:lstStyle/>
        <a:p>
          <a:endParaRPr lang="sl-SI"/>
        </a:p>
      </dgm:t>
    </dgm:pt>
    <dgm:pt modelId="{74292BEA-56CC-492E-A751-C1DF825A5D28}" type="sibTrans" cxnId="{7BB413A3-CDAB-4571-BF62-1EFAA6226C12}">
      <dgm:prSet/>
      <dgm:spPr/>
      <dgm:t>
        <a:bodyPr/>
        <a:lstStyle/>
        <a:p>
          <a:endParaRPr lang="sl-SI"/>
        </a:p>
      </dgm:t>
    </dgm:pt>
    <dgm:pt modelId="{46363A5F-FCAE-4F68-BF50-B97EA6E5C49E}">
      <dgm:prSet phldrT="[besedilo]" phldr="0" custT="1"/>
      <dgm:spPr/>
      <dgm:t>
        <a:bodyPr/>
        <a:lstStyle/>
        <a:p>
          <a:pPr marL="57150" marR="0" lvl="1" indent="-57150" algn="l" defTabSz="466725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sl-SI" sz="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A9CDFF37-7741-420E-8910-482CC1DA8BE8}" type="parTrans" cxnId="{C400C50C-FCE6-45D9-AB35-1E6B4DC6FDDE}">
      <dgm:prSet/>
      <dgm:spPr/>
      <dgm:t>
        <a:bodyPr/>
        <a:lstStyle/>
        <a:p>
          <a:endParaRPr lang="sl-SI"/>
        </a:p>
      </dgm:t>
    </dgm:pt>
    <dgm:pt modelId="{0BD07EF0-B640-493F-AC95-525FB48FDAEA}" type="sibTrans" cxnId="{C400C50C-FCE6-45D9-AB35-1E6B4DC6FDDE}">
      <dgm:prSet/>
      <dgm:spPr/>
      <dgm:t>
        <a:bodyPr/>
        <a:lstStyle/>
        <a:p>
          <a:endParaRPr lang="sl-SI"/>
        </a:p>
      </dgm:t>
    </dgm:pt>
    <dgm:pt modelId="{613D68F7-B70C-43EB-BA7C-CF9B65406B10}">
      <dgm:prSet phldrT="[besedilo]" phldr="0"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sl-SI" sz="200" kern="1200" dirty="0"/>
        </a:p>
      </dgm:t>
    </dgm:pt>
    <dgm:pt modelId="{44ECDDBE-26EF-4046-BC18-C7DB9D7F021A}" type="parTrans" cxnId="{5AA047C4-07DF-49F0-B0A8-F75867C96C8A}">
      <dgm:prSet/>
      <dgm:spPr/>
      <dgm:t>
        <a:bodyPr/>
        <a:lstStyle/>
        <a:p>
          <a:endParaRPr lang="sl-SI"/>
        </a:p>
      </dgm:t>
    </dgm:pt>
    <dgm:pt modelId="{FFA8579B-0990-491B-AA4F-D6E5C9F56418}" type="sibTrans" cxnId="{5AA047C4-07DF-49F0-B0A8-F75867C96C8A}">
      <dgm:prSet/>
      <dgm:spPr/>
      <dgm:t>
        <a:bodyPr/>
        <a:lstStyle/>
        <a:p>
          <a:endParaRPr lang="sl-SI"/>
        </a:p>
      </dgm:t>
    </dgm:pt>
    <dgm:pt modelId="{DEC49461-903C-4D77-9A51-97B5BFE2DAC8}">
      <dgm:prSet phldrT="[besedilo]" phldr="0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sl-SI" sz="1400" kern="1200" dirty="0"/>
        </a:p>
      </dgm:t>
    </dgm:pt>
    <dgm:pt modelId="{0B302743-A10A-47E9-9B77-0DDD5372E77B}" type="parTrans" cxnId="{F79F2207-00EB-4296-A017-14FB4E9BB48B}">
      <dgm:prSet/>
      <dgm:spPr/>
      <dgm:t>
        <a:bodyPr/>
        <a:lstStyle/>
        <a:p>
          <a:endParaRPr lang="sl-SI"/>
        </a:p>
      </dgm:t>
    </dgm:pt>
    <dgm:pt modelId="{330D3789-40BB-4911-94A7-146F06DB3A45}" type="sibTrans" cxnId="{F79F2207-00EB-4296-A017-14FB4E9BB48B}">
      <dgm:prSet/>
      <dgm:spPr/>
      <dgm:t>
        <a:bodyPr/>
        <a:lstStyle/>
        <a:p>
          <a:endParaRPr lang="sl-SI"/>
        </a:p>
      </dgm:t>
    </dgm:pt>
    <dgm:pt modelId="{9FBD8D1E-AADE-45EC-96B2-98376EF61164}" type="pres">
      <dgm:prSet presAssocID="{E842CDF8-BCAD-4C69-8842-5A37D1FB7BAC}" presName="Name0" presStyleCnt="0">
        <dgm:presLayoutVars>
          <dgm:dir/>
          <dgm:resizeHandles val="exact"/>
        </dgm:presLayoutVars>
      </dgm:prSet>
      <dgm:spPr/>
    </dgm:pt>
    <dgm:pt modelId="{368D6A44-ABA1-4021-A438-5413D92DA1B6}" type="pres">
      <dgm:prSet presAssocID="{ADC8D300-8D17-4FB0-BABB-51FB6E87658D}" presName="node" presStyleLbl="node1" presStyleIdx="0" presStyleCnt="5" custLinFactNeighborX="-3799">
        <dgm:presLayoutVars>
          <dgm:bulletEnabled val="1"/>
        </dgm:presLayoutVars>
      </dgm:prSet>
      <dgm:spPr/>
    </dgm:pt>
    <dgm:pt modelId="{6A048D3E-D75E-437E-8E94-587BA5F04D09}" type="pres">
      <dgm:prSet presAssocID="{9685679A-B30A-4479-A5ED-9EC805695CC8}" presName="sibTrans" presStyleCnt="0"/>
      <dgm:spPr/>
    </dgm:pt>
    <dgm:pt modelId="{AF3758A5-BF51-480E-A75C-B0FCD18C41B4}" type="pres">
      <dgm:prSet presAssocID="{155B545D-C313-4B3F-8E5D-06ED0D7A8642}" presName="node" presStyleLbl="node1" presStyleIdx="1" presStyleCnt="5" custLinFactNeighborX="34648">
        <dgm:presLayoutVars>
          <dgm:bulletEnabled val="1"/>
        </dgm:presLayoutVars>
      </dgm:prSet>
      <dgm:spPr/>
    </dgm:pt>
    <dgm:pt modelId="{0F255628-A9F9-4657-98BD-D255E2BB18C4}" type="pres">
      <dgm:prSet presAssocID="{CFD3916F-4943-406B-9AF5-882B97B9F543}" presName="sibTrans" presStyleCnt="0"/>
      <dgm:spPr/>
    </dgm:pt>
    <dgm:pt modelId="{4152D568-7EB4-4804-935C-FCE0B4F88708}" type="pres">
      <dgm:prSet presAssocID="{B8A7B73A-3D80-4C1E-8F61-BD65C1B486C7}" presName="node" presStyleLbl="node1" presStyleIdx="2" presStyleCnt="5">
        <dgm:presLayoutVars>
          <dgm:bulletEnabled val="1"/>
        </dgm:presLayoutVars>
      </dgm:prSet>
      <dgm:spPr/>
    </dgm:pt>
    <dgm:pt modelId="{FB19CAF8-0B8F-4CAB-80E7-9F32EF5A992F}" type="pres">
      <dgm:prSet presAssocID="{EA6DF55E-6492-4CEA-BD48-CF12417F2D2D}" presName="sibTrans" presStyleCnt="0"/>
      <dgm:spPr/>
    </dgm:pt>
    <dgm:pt modelId="{3C40DD87-CB88-4AAA-A65D-268E868BBD14}" type="pres">
      <dgm:prSet presAssocID="{A569B578-3869-49C9-8B3B-638F454C4E61}" presName="node" presStyleLbl="node1" presStyleIdx="3" presStyleCnt="5">
        <dgm:presLayoutVars>
          <dgm:bulletEnabled val="1"/>
        </dgm:presLayoutVars>
      </dgm:prSet>
      <dgm:spPr/>
    </dgm:pt>
    <dgm:pt modelId="{D1747844-B72E-42D9-BE65-4E92BE886472}" type="pres">
      <dgm:prSet presAssocID="{A0E1A024-7C22-4D53-B6B3-4D902D4D449F}" presName="sibTrans" presStyleCnt="0"/>
      <dgm:spPr/>
    </dgm:pt>
    <dgm:pt modelId="{59548C77-7B5A-4574-A913-D8E5FAD4CF27}" type="pres">
      <dgm:prSet presAssocID="{65983022-4685-404C-817E-3D5521CEAE0B}" presName="node" presStyleLbl="node1" presStyleIdx="4" presStyleCnt="5">
        <dgm:presLayoutVars>
          <dgm:bulletEnabled val="1"/>
        </dgm:presLayoutVars>
      </dgm:prSet>
      <dgm:spPr/>
    </dgm:pt>
  </dgm:ptLst>
  <dgm:cxnLst>
    <dgm:cxn modelId="{F79F2207-00EB-4296-A017-14FB4E9BB48B}" srcId="{B8A7B73A-3D80-4C1E-8F61-BD65C1B486C7}" destId="{DEC49461-903C-4D77-9A51-97B5BFE2DAC8}" srcOrd="2" destOrd="0" parTransId="{0B302743-A10A-47E9-9B77-0DDD5372E77B}" sibTransId="{330D3789-40BB-4911-94A7-146F06DB3A45}"/>
    <dgm:cxn modelId="{C400C50C-FCE6-45D9-AB35-1E6B4DC6FDDE}" srcId="{B8A7B73A-3D80-4C1E-8F61-BD65C1B486C7}" destId="{46363A5F-FCAE-4F68-BF50-B97EA6E5C49E}" srcOrd="4" destOrd="0" parTransId="{A9CDFF37-7741-420E-8910-482CC1DA8BE8}" sibTransId="{0BD07EF0-B640-493F-AC95-525FB48FDAEA}"/>
    <dgm:cxn modelId="{E7831611-0898-4E69-BC4F-44B3D1B25E8C}" type="presOf" srcId="{E567C4C5-AEF1-4AE8-8EC9-674D8F3294BB}" destId="{59548C77-7B5A-4574-A913-D8E5FAD4CF27}" srcOrd="0" destOrd="2" presId="urn:microsoft.com/office/officeart/2005/8/layout/hList6"/>
    <dgm:cxn modelId="{F9295416-B3A7-4188-A5A8-E385888969DA}" type="presOf" srcId="{C8A25E71-BA64-4684-BA3C-1E55372FF8C8}" destId="{AF3758A5-BF51-480E-A75C-B0FCD18C41B4}" srcOrd="0" destOrd="1" presId="urn:microsoft.com/office/officeart/2005/8/layout/hList6"/>
    <dgm:cxn modelId="{CEABFA23-9EE2-4613-8F34-D6B86564BA45}" type="presOf" srcId="{ADC8D300-8D17-4FB0-BABB-51FB6E87658D}" destId="{368D6A44-ABA1-4021-A438-5413D92DA1B6}" srcOrd="0" destOrd="0" presId="urn:microsoft.com/office/officeart/2005/8/layout/hList6"/>
    <dgm:cxn modelId="{A3A8AD2A-2370-401B-BD98-223AE828CA76}" srcId="{E842CDF8-BCAD-4C69-8842-5A37D1FB7BAC}" destId="{ADC8D300-8D17-4FB0-BABB-51FB6E87658D}" srcOrd="0" destOrd="0" parTransId="{028CE265-052B-41F3-81CE-410803FE36A6}" sibTransId="{9685679A-B30A-4479-A5ED-9EC805695CC8}"/>
    <dgm:cxn modelId="{2E5CA734-CF9F-4FB4-B317-E970304FC3CB}" type="presOf" srcId="{C1B13E96-04FC-48F9-B5F9-90C833FEBCC6}" destId="{368D6A44-ABA1-4021-A438-5413D92DA1B6}" srcOrd="0" destOrd="2" presId="urn:microsoft.com/office/officeart/2005/8/layout/hList6"/>
    <dgm:cxn modelId="{6A7BAD3C-18CC-4BDC-A239-ECC651B8E3E4}" type="presOf" srcId="{44F76DFA-55CB-42F9-ADD9-45213AD82793}" destId="{368D6A44-ABA1-4021-A438-5413D92DA1B6}" srcOrd="0" destOrd="3" presId="urn:microsoft.com/office/officeart/2005/8/layout/hList6"/>
    <dgm:cxn modelId="{C1B4E63D-DBB8-4A98-AAA9-89C5D7FD2225}" srcId="{65983022-4685-404C-817E-3D5521CEAE0B}" destId="{E567C4C5-AEF1-4AE8-8EC9-674D8F3294BB}" srcOrd="1" destOrd="0" parTransId="{B041DCC1-884E-41D5-ABF8-592CB596E402}" sibTransId="{5B5C82F1-30DA-4521-9B00-A21743587AC7}"/>
    <dgm:cxn modelId="{AA3F945F-09B9-44D9-85B3-5ED4FB0EB350}" type="presOf" srcId="{6CD0900A-D7F2-4743-A5D7-EB8D422B8A39}" destId="{368D6A44-ABA1-4021-A438-5413D92DA1B6}" srcOrd="0" destOrd="1" presId="urn:microsoft.com/office/officeart/2005/8/layout/hList6"/>
    <dgm:cxn modelId="{F1185862-375C-4DBA-8295-74A2BAC068B7}" type="presOf" srcId="{C076DD2A-2EDA-4B3B-BC7D-D20BC40E6558}" destId="{59548C77-7B5A-4574-A913-D8E5FAD4CF27}" srcOrd="0" destOrd="1" presId="urn:microsoft.com/office/officeart/2005/8/layout/hList6"/>
    <dgm:cxn modelId="{54390143-3DB9-452F-8219-C30A4C4A1512}" type="presOf" srcId="{19758E65-A831-40FD-B890-A3A52565A9C1}" destId="{4152D568-7EB4-4804-935C-FCE0B4F88708}" srcOrd="0" destOrd="9" presId="urn:microsoft.com/office/officeart/2005/8/layout/hList6"/>
    <dgm:cxn modelId="{2F01C648-10EA-49B5-855F-97D31C990F02}" srcId="{ADC8D300-8D17-4FB0-BABB-51FB6E87658D}" destId="{C1B13E96-04FC-48F9-B5F9-90C833FEBCC6}" srcOrd="1" destOrd="0" parTransId="{BF7F2811-523F-4BAE-B251-F8E16B7F188C}" sibTransId="{D246AF29-BD4B-468E-8D68-4E4471499231}"/>
    <dgm:cxn modelId="{952ADF6A-6808-421A-A2A6-1F98DB0ED7F8}" srcId="{B8A7B73A-3D80-4C1E-8F61-BD65C1B486C7}" destId="{6D093318-CA4F-4227-9A01-F77CF727BD4A}" srcOrd="1" destOrd="0" parTransId="{E13EFB56-A9CC-46F7-A1CE-5BDBFD7F54B0}" sibTransId="{52288B4C-CBD5-4726-AF24-B118B8494FCA}"/>
    <dgm:cxn modelId="{C68B4F71-3BAE-43BA-B737-B723FF7FF55B}" srcId="{65983022-4685-404C-817E-3D5521CEAE0B}" destId="{C7A3CCCA-C656-42D7-828F-57C87F91B5D4}" srcOrd="3" destOrd="0" parTransId="{29C042F8-99D7-4635-8F1C-8BBCC8B06E01}" sibTransId="{4B72108B-C10C-47F6-B080-6CED05FA9604}"/>
    <dgm:cxn modelId="{BDC98055-1FA6-47EC-B3E9-E8330961AEAE}" type="presOf" srcId="{C7A3CCCA-C656-42D7-828F-57C87F91B5D4}" destId="{59548C77-7B5A-4574-A913-D8E5FAD4CF27}" srcOrd="0" destOrd="4" presId="urn:microsoft.com/office/officeart/2005/8/layout/hList6"/>
    <dgm:cxn modelId="{F7490D59-A16C-4853-B367-F843B0137443}" type="presOf" srcId="{46363A5F-FCAE-4F68-BF50-B97EA6E5C49E}" destId="{4152D568-7EB4-4804-935C-FCE0B4F88708}" srcOrd="0" destOrd="5" presId="urn:microsoft.com/office/officeart/2005/8/layout/hList6"/>
    <dgm:cxn modelId="{E3FD007A-A8CC-4E55-BF8E-FE5C8082143A}" srcId="{ADC8D300-8D17-4FB0-BABB-51FB6E87658D}" destId="{44F76DFA-55CB-42F9-ADD9-45213AD82793}" srcOrd="2" destOrd="0" parTransId="{FE1BE061-DE71-4F1E-AF43-594DC02E794F}" sibTransId="{F4085499-EE16-458F-83F6-37CAAA0303DF}"/>
    <dgm:cxn modelId="{AF5F267F-9273-4759-90ED-419BFC9D6D71}" type="presOf" srcId="{A569B578-3869-49C9-8B3B-638F454C4E61}" destId="{3C40DD87-CB88-4AAA-A65D-268E868BBD14}" srcOrd="0" destOrd="0" presId="urn:microsoft.com/office/officeart/2005/8/layout/hList6"/>
    <dgm:cxn modelId="{6E895980-A81B-4E72-A43E-292372D8747F}" type="presOf" srcId="{613D68F7-B70C-43EB-BA7C-CF9B65406B10}" destId="{4152D568-7EB4-4804-935C-FCE0B4F88708}" srcOrd="0" destOrd="7" presId="urn:microsoft.com/office/officeart/2005/8/layout/hList6"/>
    <dgm:cxn modelId="{713EEF82-0DBE-4857-B88B-E5FD63C481DE}" srcId="{E842CDF8-BCAD-4C69-8842-5A37D1FB7BAC}" destId="{A569B578-3869-49C9-8B3B-638F454C4E61}" srcOrd="3" destOrd="0" parTransId="{B49077DA-ACC7-4D47-A8FE-1369CAA0E5AD}" sibTransId="{A0E1A024-7C22-4D53-B6B3-4D902D4D449F}"/>
    <dgm:cxn modelId="{133B3083-D690-4223-9B0A-77115FD1D13E}" srcId="{E842CDF8-BCAD-4C69-8842-5A37D1FB7BAC}" destId="{B8A7B73A-3D80-4C1E-8F61-BD65C1B486C7}" srcOrd="2" destOrd="0" parTransId="{989FA4F3-3A43-4093-A5FE-212C33535699}" sibTransId="{EA6DF55E-6492-4CEA-BD48-CF12417F2D2D}"/>
    <dgm:cxn modelId="{FC9C8E84-7D5B-4FE7-AA0C-CB2E2E6822E9}" type="presOf" srcId="{6D093318-CA4F-4227-9A01-F77CF727BD4A}" destId="{4152D568-7EB4-4804-935C-FCE0B4F88708}" srcOrd="0" destOrd="2" presId="urn:microsoft.com/office/officeart/2005/8/layout/hList6"/>
    <dgm:cxn modelId="{C8C54B88-74AB-486B-A37B-8C923BFC03EB}" type="presOf" srcId="{DEC49461-903C-4D77-9A51-97B5BFE2DAC8}" destId="{4152D568-7EB4-4804-935C-FCE0B4F88708}" srcOrd="0" destOrd="3" presId="urn:microsoft.com/office/officeart/2005/8/layout/hList6"/>
    <dgm:cxn modelId="{F27CCA90-27A1-4698-A9DE-161D98EF0643}" type="presOf" srcId="{B8A7B73A-3D80-4C1E-8F61-BD65C1B486C7}" destId="{4152D568-7EB4-4804-935C-FCE0B4F88708}" srcOrd="0" destOrd="0" presId="urn:microsoft.com/office/officeart/2005/8/layout/hList6"/>
    <dgm:cxn modelId="{DC3BE093-DF78-4C2A-A753-E451A24D84A3}" type="presOf" srcId="{65983022-4685-404C-817E-3D5521CEAE0B}" destId="{59548C77-7B5A-4574-A913-D8E5FAD4CF27}" srcOrd="0" destOrd="0" presId="urn:microsoft.com/office/officeart/2005/8/layout/hList6"/>
    <dgm:cxn modelId="{BF96199C-2D81-46FC-ABD7-BB04036BE866}" type="presOf" srcId="{54EF6D9D-0067-4BBF-A2D1-B86D6C796E9C}" destId="{3C40DD87-CB88-4AAA-A65D-268E868BBD14}" srcOrd="0" destOrd="1" presId="urn:microsoft.com/office/officeart/2005/8/layout/hList6"/>
    <dgm:cxn modelId="{A0E09D9F-7ABF-4F5B-A009-BCD9E17BB489}" srcId="{E842CDF8-BCAD-4C69-8842-5A37D1FB7BAC}" destId="{65983022-4685-404C-817E-3D5521CEAE0B}" srcOrd="4" destOrd="0" parTransId="{F9B8B4A4-5583-46E6-AD7E-38ADBA32AD2E}" sibTransId="{2CFAA215-1D3E-4907-A323-C5488538F6A1}"/>
    <dgm:cxn modelId="{7BB413A3-CDAB-4571-BF62-1EFAA6226C12}" srcId="{B8A7B73A-3D80-4C1E-8F61-BD65C1B486C7}" destId="{33FED627-7067-430B-A745-A66178DA6588}" srcOrd="3" destOrd="0" parTransId="{729EECF2-D3B8-4E2D-8977-9A2E41847D78}" sibTransId="{74292BEA-56CC-492E-A751-C1DF825A5D28}"/>
    <dgm:cxn modelId="{31C098B1-3F43-4695-A4C9-C98B955F3FC7}" type="presOf" srcId="{8352041A-EDB4-45FD-BEC4-42E3214BF7EE}" destId="{AF3758A5-BF51-480E-A75C-B0FCD18C41B4}" srcOrd="0" destOrd="2" presId="urn:microsoft.com/office/officeart/2005/8/layout/hList6"/>
    <dgm:cxn modelId="{3A3E33B5-A086-420B-A8CB-9E760FAF93D1}" type="presOf" srcId="{F71D705F-445D-4736-AF80-33E4CC7D779D}" destId="{4152D568-7EB4-4804-935C-FCE0B4F88708}" srcOrd="0" destOrd="8" presId="urn:microsoft.com/office/officeart/2005/8/layout/hList6"/>
    <dgm:cxn modelId="{7BE0E4B6-F52B-4C68-9603-3931F50A8AB7}" srcId="{B8A7B73A-3D80-4C1E-8F61-BD65C1B486C7}" destId="{19758E65-A831-40FD-B890-A3A52565A9C1}" srcOrd="5" destOrd="0" parTransId="{B340FD7A-D95E-4E0C-9266-D3AE17032A39}" sibTransId="{FCFC3FEA-50F5-421D-AF96-8C4094464F62}"/>
    <dgm:cxn modelId="{893E25BC-DECA-4262-99A6-C8E55D19BDCD}" type="presOf" srcId="{35F7D977-A694-4E69-BC19-B548AE761321}" destId="{AF3758A5-BF51-480E-A75C-B0FCD18C41B4}" srcOrd="0" destOrd="3" presId="urn:microsoft.com/office/officeart/2005/8/layout/hList6"/>
    <dgm:cxn modelId="{7367F4BD-C7C3-4023-855A-95CEA3F165DD}" srcId="{E842CDF8-BCAD-4C69-8842-5A37D1FB7BAC}" destId="{155B545D-C313-4B3F-8E5D-06ED0D7A8642}" srcOrd="1" destOrd="0" parTransId="{8D9E9F07-5376-4000-844D-8ED9ABB50DE9}" sibTransId="{CFD3916F-4943-406B-9AF5-882B97B9F543}"/>
    <dgm:cxn modelId="{7655BDBE-E888-4C13-AE98-B2F6F780E871}" srcId="{155B545D-C313-4B3F-8E5D-06ED0D7A8642}" destId="{C8A25E71-BA64-4684-BA3C-1E55372FF8C8}" srcOrd="0" destOrd="0" parTransId="{E3314292-5488-4A43-B6C9-DC47A22DD250}" sibTransId="{06939898-0141-4236-AC40-7A0824958879}"/>
    <dgm:cxn modelId="{574D89C2-5B59-4835-9C14-5112C66EEE62}" srcId="{155B545D-C313-4B3F-8E5D-06ED0D7A8642}" destId="{8352041A-EDB4-45FD-BEC4-42E3214BF7EE}" srcOrd="1" destOrd="0" parTransId="{D59046CD-A058-4AA8-B161-1C45AF69A9AA}" sibTransId="{B8F95E53-12CD-4CE8-8899-89961099E46E}"/>
    <dgm:cxn modelId="{1714C5C2-136C-4865-91B9-DDBB35DDC5B6}" type="presOf" srcId="{155B545D-C313-4B3F-8E5D-06ED0D7A8642}" destId="{AF3758A5-BF51-480E-A75C-B0FCD18C41B4}" srcOrd="0" destOrd="0" presId="urn:microsoft.com/office/officeart/2005/8/layout/hList6"/>
    <dgm:cxn modelId="{5AA047C4-07DF-49F0-B0A8-F75867C96C8A}" srcId="{46363A5F-FCAE-4F68-BF50-B97EA6E5C49E}" destId="{613D68F7-B70C-43EB-BA7C-CF9B65406B10}" srcOrd="1" destOrd="0" parTransId="{44ECDDBE-26EF-4046-BC18-C7DB9D7F021A}" sibTransId="{FFA8579B-0990-491B-AA4F-D6E5C9F56418}"/>
    <dgm:cxn modelId="{4D2D51C6-0553-4CF0-9E81-C409C1387FE0}" srcId="{A569B578-3869-49C9-8B3B-638F454C4E61}" destId="{2DD2C2CE-FE9A-4CD6-B2BD-CE8771BFAF97}" srcOrd="1" destOrd="0" parTransId="{780543DA-46F9-4500-8F9B-96351CAFB4C6}" sibTransId="{B5FC2D99-9848-443E-978C-0AA95504358B}"/>
    <dgm:cxn modelId="{478752CB-A71D-4108-9B63-486A3FD571C4}" type="presOf" srcId="{66CFB57E-913A-4079-A97C-C3E1D967EBFD}" destId="{4152D568-7EB4-4804-935C-FCE0B4F88708}" srcOrd="0" destOrd="6" presId="urn:microsoft.com/office/officeart/2005/8/layout/hList6"/>
    <dgm:cxn modelId="{B2CCDDCB-820D-4BEB-8FFC-E5FC6CF15860}" srcId="{A569B578-3869-49C9-8B3B-638F454C4E61}" destId="{54EF6D9D-0067-4BBF-A2D1-B86D6C796E9C}" srcOrd="0" destOrd="0" parTransId="{EDDD591D-B016-4805-BB31-383E72F523BC}" sibTransId="{95BDE35A-9B52-4C6B-AB1C-6A143FAEC8CC}"/>
    <dgm:cxn modelId="{84C33ECC-1DC8-411A-A922-F7AE4247CC34}" srcId="{65983022-4685-404C-817E-3D5521CEAE0B}" destId="{E9BA1862-2BA9-4285-A649-B517DBDCF40A}" srcOrd="2" destOrd="0" parTransId="{2E7729B4-C2D6-4EC4-8A58-231A12EBB779}" sibTransId="{932AAB5D-7D24-467C-8966-49056EBFF061}"/>
    <dgm:cxn modelId="{CE0337CD-A2C0-4C12-B4A2-FDFCC6BDF551}" srcId="{A569B578-3869-49C9-8B3B-638F454C4E61}" destId="{6C5E84F4-2235-4274-B574-F3AEB3889A2E}" srcOrd="2" destOrd="0" parTransId="{37701CC3-72F6-4279-8D8D-02BD374C00DD}" sibTransId="{239E41B3-06B4-4D40-81CF-84512A542866}"/>
    <dgm:cxn modelId="{FCC50ECE-5E94-4BB7-9208-9651F5FD7149}" srcId="{ADC8D300-8D17-4FB0-BABB-51FB6E87658D}" destId="{6CD0900A-D7F2-4743-A5D7-EB8D422B8A39}" srcOrd="0" destOrd="0" parTransId="{1CFC01EC-B83D-4A5A-B549-05D9F127CB4E}" sibTransId="{7C349B07-A1FF-4059-9506-2EF3C1CDDE8D}"/>
    <dgm:cxn modelId="{F83B7DCF-FFB6-481A-B2E0-5F85033FD2C5}" type="presOf" srcId="{E9BA1862-2BA9-4285-A649-B517DBDCF40A}" destId="{59548C77-7B5A-4574-A913-D8E5FAD4CF27}" srcOrd="0" destOrd="3" presId="urn:microsoft.com/office/officeart/2005/8/layout/hList6"/>
    <dgm:cxn modelId="{B60335D4-1146-4772-8CAA-189B8F18D322}" type="presOf" srcId="{33FED627-7067-430B-A745-A66178DA6588}" destId="{4152D568-7EB4-4804-935C-FCE0B4F88708}" srcOrd="0" destOrd="4" presId="urn:microsoft.com/office/officeart/2005/8/layout/hList6"/>
    <dgm:cxn modelId="{AA21B6DC-0172-40B1-84A6-87FA9A72DDB0}" srcId="{B8A7B73A-3D80-4C1E-8F61-BD65C1B486C7}" destId="{0446D7F2-EAED-4CB2-BFE6-88F46C72A5CF}" srcOrd="0" destOrd="0" parTransId="{9C78B826-A117-4CA3-A30B-E7EE85273761}" sibTransId="{7EE759D1-D5D3-40F5-A36B-D0D46F5D9DA1}"/>
    <dgm:cxn modelId="{C5E32DE0-501B-4B9C-9F90-E5B9F04D727A}" srcId="{155B545D-C313-4B3F-8E5D-06ED0D7A8642}" destId="{35F7D977-A694-4E69-BC19-B548AE761321}" srcOrd="2" destOrd="0" parTransId="{348269F9-1F39-4D9E-977D-C9F35F40D069}" sibTransId="{F25C6D86-F86A-4BD5-8AC3-E8A8B7CDA755}"/>
    <dgm:cxn modelId="{018F87E1-FD53-49E8-9B82-873BE5D9ADC6}" srcId="{46363A5F-FCAE-4F68-BF50-B97EA6E5C49E}" destId="{F71D705F-445D-4736-AF80-33E4CC7D779D}" srcOrd="2" destOrd="0" parTransId="{00A85133-127F-4AF6-84A5-3268E308C030}" sibTransId="{12F0E169-A713-4E7F-9D52-3253FFAE8689}"/>
    <dgm:cxn modelId="{8F8241E2-E140-4C6D-958A-03247F1D3CE5}" type="presOf" srcId="{0446D7F2-EAED-4CB2-BFE6-88F46C72A5CF}" destId="{4152D568-7EB4-4804-935C-FCE0B4F88708}" srcOrd="0" destOrd="1" presId="urn:microsoft.com/office/officeart/2005/8/layout/hList6"/>
    <dgm:cxn modelId="{2CFDC1E7-E67C-4506-BA84-35D1A7ADA9B8}" type="presOf" srcId="{E842CDF8-BCAD-4C69-8842-5A37D1FB7BAC}" destId="{9FBD8D1E-AADE-45EC-96B2-98376EF61164}" srcOrd="0" destOrd="0" presId="urn:microsoft.com/office/officeart/2005/8/layout/hList6"/>
    <dgm:cxn modelId="{0D5834EC-C932-4930-B4BB-59E4B33D3054}" srcId="{65983022-4685-404C-817E-3D5521CEAE0B}" destId="{C076DD2A-2EDA-4B3B-BC7D-D20BC40E6558}" srcOrd="0" destOrd="0" parTransId="{C799695F-8B48-4323-8A9E-7C0EB54D1D65}" sibTransId="{9C4BB63A-DEDE-40C3-8394-4149BBF8C6D1}"/>
    <dgm:cxn modelId="{14FE5EEE-78F8-4A1B-AE97-FB9E5EB9EF44}" type="presOf" srcId="{2DD2C2CE-FE9A-4CD6-B2BD-CE8771BFAF97}" destId="{3C40DD87-CB88-4AAA-A65D-268E868BBD14}" srcOrd="0" destOrd="2" presId="urn:microsoft.com/office/officeart/2005/8/layout/hList6"/>
    <dgm:cxn modelId="{0878D1F1-BB32-4992-93DE-8EEC31DC3EB0}" type="presOf" srcId="{6C5E84F4-2235-4274-B574-F3AEB3889A2E}" destId="{3C40DD87-CB88-4AAA-A65D-268E868BBD14}" srcOrd="0" destOrd="3" presId="urn:microsoft.com/office/officeart/2005/8/layout/hList6"/>
    <dgm:cxn modelId="{4CBA6EFF-1DA4-40F4-BF5A-1EA6EFA51146}" srcId="{46363A5F-FCAE-4F68-BF50-B97EA6E5C49E}" destId="{66CFB57E-913A-4079-A97C-C3E1D967EBFD}" srcOrd="0" destOrd="0" parTransId="{DA40D2D1-0469-42FF-BBC7-EDD3D2905227}" sibTransId="{A8C61FC0-4F1C-4AD3-BA01-205EF3D23321}"/>
    <dgm:cxn modelId="{8232587F-B784-4443-BC15-266172E94DAD}" type="presParOf" srcId="{9FBD8D1E-AADE-45EC-96B2-98376EF61164}" destId="{368D6A44-ABA1-4021-A438-5413D92DA1B6}" srcOrd="0" destOrd="0" presId="urn:microsoft.com/office/officeart/2005/8/layout/hList6"/>
    <dgm:cxn modelId="{63FB9637-C901-44A9-B0EA-E1B71E445C07}" type="presParOf" srcId="{9FBD8D1E-AADE-45EC-96B2-98376EF61164}" destId="{6A048D3E-D75E-437E-8E94-587BA5F04D09}" srcOrd="1" destOrd="0" presId="urn:microsoft.com/office/officeart/2005/8/layout/hList6"/>
    <dgm:cxn modelId="{8BBA263F-353C-42C3-8878-FB3C5B55C93A}" type="presParOf" srcId="{9FBD8D1E-AADE-45EC-96B2-98376EF61164}" destId="{AF3758A5-BF51-480E-A75C-B0FCD18C41B4}" srcOrd="2" destOrd="0" presId="urn:microsoft.com/office/officeart/2005/8/layout/hList6"/>
    <dgm:cxn modelId="{580386F4-1541-446E-8409-7D21C9A53713}" type="presParOf" srcId="{9FBD8D1E-AADE-45EC-96B2-98376EF61164}" destId="{0F255628-A9F9-4657-98BD-D255E2BB18C4}" srcOrd="3" destOrd="0" presId="urn:microsoft.com/office/officeart/2005/8/layout/hList6"/>
    <dgm:cxn modelId="{D376AD30-3EEF-4443-BD83-519844536809}" type="presParOf" srcId="{9FBD8D1E-AADE-45EC-96B2-98376EF61164}" destId="{4152D568-7EB4-4804-935C-FCE0B4F88708}" srcOrd="4" destOrd="0" presId="urn:microsoft.com/office/officeart/2005/8/layout/hList6"/>
    <dgm:cxn modelId="{FDD46016-EE1C-469C-A4BF-6571882AE1E6}" type="presParOf" srcId="{9FBD8D1E-AADE-45EC-96B2-98376EF61164}" destId="{FB19CAF8-0B8F-4CAB-80E7-9F32EF5A992F}" srcOrd="5" destOrd="0" presId="urn:microsoft.com/office/officeart/2005/8/layout/hList6"/>
    <dgm:cxn modelId="{C6F1D37A-E6B0-45E4-89FE-80508D341CB3}" type="presParOf" srcId="{9FBD8D1E-AADE-45EC-96B2-98376EF61164}" destId="{3C40DD87-CB88-4AAA-A65D-268E868BBD14}" srcOrd="6" destOrd="0" presId="urn:microsoft.com/office/officeart/2005/8/layout/hList6"/>
    <dgm:cxn modelId="{CCAB677B-6BE4-4D8C-9785-F7167805FF0B}" type="presParOf" srcId="{9FBD8D1E-AADE-45EC-96B2-98376EF61164}" destId="{D1747844-B72E-42D9-BE65-4E92BE886472}" srcOrd="7" destOrd="0" presId="urn:microsoft.com/office/officeart/2005/8/layout/hList6"/>
    <dgm:cxn modelId="{4B27E8A6-B8AC-4E94-A178-9087834C9DD4}" type="presParOf" srcId="{9FBD8D1E-AADE-45EC-96B2-98376EF61164}" destId="{59548C77-7B5A-4574-A913-D8E5FAD4CF27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DCE00-82DE-46C4-BF69-00215E7CFC66}">
      <dsp:nvSpPr>
        <dsp:cNvPr id="0" name=""/>
        <dsp:cNvSpPr/>
      </dsp:nvSpPr>
      <dsp:spPr>
        <a:xfrm>
          <a:off x="5244972" y="2476104"/>
          <a:ext cx="2993286" cy="183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200" kern="1200" dirty="0"/>
            <a:t>objava v CBZ in na spletni strani JAZMP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200" kern="1200" dirty="0"/>
            <a:t>obveščanje ZZZS in nekaterih deležnikov v zdravstvu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200" kern="1200" dirty="0"/>
            <a:t> objava </a:t>
          </a:r>
          <a:r>
            <a:rPr lang="sl-SI" sz="1200" i="1" kern="1200" dirty="0"/>
            <a:t>Obvestil za zdravstvene delavce</a:t>
          </a:r>
        </a:p>
      </dsp:txBody>
      <dsp:txXfrm>
        <a:off x="6183360" y="2976319"/>
        <a:ext cx="2014496" cy="1298634"/>
      </dsp:txXfrm>
    </dsp:sp>
    <dsp:sp modelId="{3D960A92-5373-4D9C-9103-4EDE411578AF}">
      <dsp:nvSpPr>
        <dsp:cNvPr id="0" name=""/>
        <dsp:cNvSpPr/>
      </dsp:nvSpPr>
      <dsp:spPr>
        <a:xfrm>
          <a:off x="244788" y="2565980"/>
          <a:ext cx="2894987" cy="1805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180000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200" kern="1200" dirty="0"/>
            <a:t>izmenjava informacij o pomanjkanjih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200" kern="1200" dirty="0"/>
            <a:t>skupno reševanje kritičnih pomanjkanj</a:t>
          </a:r>
          <a:endParaRPr lang="sl-SI" sz="1400" kern="1200" dirty="0">
            <a:solidFill>
              <a:schemeClr val="bg1">
                <a:lumMod val="6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200" kern="1200" dirty="0"/>
            <a:t>prostovoljni solidarnostni mehanizem</a:t>
          </a:r>
          <a:endParaRPr lang="sl-SI" sz="1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284446" y="3056985"/>
        <a:ext cx="1947175" cy="1274724"/>
      </dsp:txXfrm>
    </dsp:sp>
    <dsp:sp modelId="{F7BCBB39-ED2B-4C63-822E-515DE992CD8F}">
      <dsp:nvSpPr>
        <dsp:cNvPr id="0" name=""/>
        <dsp:cNvSpPr/>
      </dsp:nvSpPr>
      <dsp:spPr>
        <a:xfrm>
          <a:off x="5235031" y="-9755"/>
          <a:ext cx="3003227" cy="2569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45720" numCol="1" spcCol="1270" anchor="t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/>
            <a:t>preverjanje razpoložljivosti nadomestnih zdravil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200" kern="1200" dirty="0"/>
            <a:t>komunikacija z imetniki in posvet s stroko</a:t>
          </a:r>
          <a:endParaRPr lang="sl-SI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/>
            <a:t>ocena kritičnosti pomanjkanja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/>
            <a:t>ukrepi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sl-SI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sl-SI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l-SI" sz="1200" kern="1200" dirty="0"/>
        </a:p>
      </dsp:txBody>
      <dsp:txXfrm>
        <a:off x="6192439" y="46685"/>
        <a:ext cx="1989379" cy="1814125"/>
      </dsp:txXfrm>
    </dsp:sp>
    <dsp:sp modelId="{78DC686B-AC15-42ED-A31C-80C8CB95F0B4}">
      <dsp:nvSpPr>
        <dsp:cNvPr id="0" name=""/>
        <dsp:cNvSpPr/>
      </dsp:nvSpPr>
      <dsp:spPr>
        <a:xfrm>
          <a:off x="244788" y="-12695"/>
          <a:ext cx="3200460" cy="2233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200" kern="1200" dirty="0"/>
            <a:t>prihodi zdravil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200" kern="1200" dirty="0"/>
            <a:t>motnje v preskrbi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200" kern="1200" dirty="0"/>
            <a:t>stalna/začasna prenehanja  </a:t>
          </a:r>
        </a:p>
      </dsp:txBody>
      <dsp:txXfrm>
        <a:off x="293854" y="36371"/>
        <a:ext cx="2142190" cy="1577094"/>
      </dsp:txXfrm>
    </dsp:sp>
    <dsp:sp modelId="{99158FEC-04EB-49F0-8319-9F34CA2FDBCB}">
      <dsp:nvSpPr>
        <dsp:cNvPr id="0" name=""/>
        <dsp:cNvSpPr/>
      </dsp:nvSpPr>
      <dsp:spPr>
        <a:xfrm>
          <a:off x="2104015" y="335045"/>
          <a:ext cx="1993988" cy="199398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u="sng" kern="1200" dirty="0">
              <a:solidFill>
                <a:schemeClr val="accent4">
                  <a:lumMod val="20000"/>
                  <a:lumOff val="80000"/>
                </a:schemeClr>
              </a:solidFill>
            </a:rPr>
            <a:t>Poročanje imetnikov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Od februarja 2024  aplikacija Zvonček</a:t>
          </a:r>
        </a:p>
      </dsp:txBody>
      <dsp:txXfrm>
        <a:off x="2688041" y="919071"/>
        <a:ext cx="1409962" cy="1409962"/>
      </dsp:txXfrm>
    </dsp:sp>
    <dsp:sp modelId="{C841E61E-B4B6-4418-9F7B-7E601F3BA3C6}">
      <dsp:nvSpPr>
        <dsp:cNvPr id="0" name=""/>
        <dsp:cNvSpPr/>
      </dsp:nvSpPr>
      <dsp:spPr>
        <a:xfrm rot="5400000">
          <a:off x="4183883" y="353749"/>
          <a:ext cx="1993988" cy="199398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u="sng" kern="1200" dirty="0">
              <a:solidFill>
                <a:schemeClr val="accent4">
                  <a:lumMod val="20000"/>
                  <a:lumOff val="80000"/>
                </a:schemeClr>
              </a:solidFill>
            </a:rPr>
            <a:t>Ocena vpliva na javno zdravje in izvajanje ukrepov</a:t>
          </a:r>
        </a:p>
      </dsp:txBody>
      <dsp:txXfrm rot="-5400000">
        <a:off x="4183883" y="937775"/>
        <a:ext cx="1409962" cy="1409962"/>
      </dsp:txXfrm>
    </dsp:sp>
    <dsp:sp modelId="{73A4D772-C1DD-4D29-A371-8FFFDB05AAF6}">
      <dsp:nvSpPr>
        <dsp:cNvPr id="0" name=""/>
        <dsp:cNvSpPr/>
      </dsp:nvSpPr>
      <dsp:spPr>
        <a:xfrm rot="10800000">
          <a:off x="4156386" y="2418163"/>
          <a:ext cx="1993988" cy="199398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u="sng" kern="1200" dirty="0">
              <a:solidFill>
                <a:schemeClr val="accent4">
                  <a:lumMod val="20000"/>
                  <a:lumOff val="80000"/>
                </a:schemeClr>
              </a:solidFill>
            </a:rPr>
            <a:t>Objava informacij </a:t>
          </a:r>
          <a:r>
            <a:rPr lang="sl-SI" sz="1400" kern="1200" dirty="0"/>
            <a:t>o pomanjkanjih in </a:t>
          </a:r>
          <a:r>
            <a:rPr lang="sl-SI" sz="1400" b="1" u="sng" kern="1200" dirty="0">
              <a:solidFill>
                <a:schemeClr val="accent4">
                  <a:lumMod val="20000"/>
                  <a:lumOff val="80000"/>
                </a:schemeClr>
              </a:solidFill>
            </a:rPr>
            <a:t>obveščanje deležnikov</a:t>
          </a:r>
        </a:p>
      </dsp:txBody>
      <dsp:txXfrm rot="10800000">
        <a:off x="4156386" y="2418163"/>
        <a:ext cx="1409962" cy="1409962"/>
      </dsp:txXfrm>
    </dsp:sp>
    <dsp:sp modelId="{0D27967D-B2AC-4CFA-AC84-95B6C12DE423}">
      <dsp:nvSpPr>
        <dsp:cNvPr id="0" name=""/>
        <dsp:cNvSpPr/>
      </dsp:nvSpPr>
      <dsp:spPr>
        <a:xfrm rot="16200000">
          <a:off x="2079090" y="2439838"/>
          <a:ext cx="1993988" cy="199398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u="sng" kern="1200" dirty="0">
              <a:solidFill>
                <a:schemeClr val="accent4">
                  <a:lumMod val="20000"/>
                  <a:lumOff val="80000"/>
                </a:schemeClr>
              </a:solidFill>
            </a:rPr>
            <a:t>Sodelovanje z drugimi državami članicami EU </a:t>
          </a:r>
          <a:r>
            <a:rPr lang="sl-SI" sz="1400" kern="1200" dirty="0"/>
            <a:t>- (Uredba (EU) 2022/123)</a:t>
          </a:r>
        </a:p>
      </dsp:txBody>
      <dsp:txXfrm rot="5400000">
        <a:off x="2663116" y="2439838"/>
        <a:ext cx="1409962" cy="1409962"/>
      </dsp:txXfrm>
    </dsp:sp>
    <dsp:sp modelId="{AB17B82D-ED0A-42AF-B9F2-2E4F1CC3B455}">
      <dsp:nvSpPr>
        <dsp:cNvPr id="0" name=""/>
        <dsp:cNvSpPr/>
      </dsp:nvSpPr>
      <dsp:spPr>
        <a:xfrm>
          <a:off x="3818515" y="1979333"/>
          <a:ext cx="688455" cy="598656"/>
        </a:xfrm>
        <a:prstGeom prst="circularArrow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56DA7-E995-419E-8656-342E3471E9B2}">
      <dsp:nvSpPr>
        <dsp:cNvPr id="0" name=""/>
        <dsp:cNvSpPr/>
      </dsp:nvSpPr>
      <dsp:spPr>
        <a:xfrm rot="10800000">
          <a:off x="3774901" y="2209585"/>
          <a:ext cx="688455" cy="598656"/>
        </a:xfrm>
        <a:prstGeom prst="circularArrow">
          <a:avLst/>
        </a:prstGeom>
        <a:solidFill>
          <a:srgbClr val="5B9BD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ADAF0-185A-4A2D-ADD1-E15F60CB4C29}">
      <dsp:nvSpPr>
        <dsp:cNvPr id="0" name=""/>
        <dsp:cNvSpPr/>
      </dsp:nvSpPr>
      <dsp:spPr>
        <a:xfrm>
          <a:off x="928342" y="917987"/>
          <a:ext cx="1739286" cy="871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/>
            <a:t>Imetnik </a:t>
          </a:r>
          <a:r>
            <a:rPr lang="sl-SI" sz="1200" b="1" kern="1200" dirty="0" err="1"/>
            <a:t>DzP</a:t>
          </a:r>
          <a:endParaRPr lang="sl-SI" sz="1100" b="1" kern="1200" dirty="0"/>
        </a:p>
      </dsp:txBody>
      <dsp:txXfrm>
        <a:off x="1206628" y="917987"/>
        <a:ext cx="1461000" cy="871493"/>
      </dsp:txXfrm>
    </dsp:sp>
    <dsp:sp modelId="{94DF7673-39DA-4EC5-B1A9-FB6BDC46433F}">
      <dsp:nvSpPr>
        <dsp:cNvPr id="0" name=""/>
        <dsp:cNvSpPr/>
      </dsp:nvSpPr>
      <dsp:spPr>
        <a:xfrm>
          <a:off x="928342" y="1789480"/>
          <a:ext cx="1739286" cy="871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050" kern="1200" dirty="0"/>
            <a:t>Imetnik </a:t>
          </a:r>
          <a:r>
            <a:rPr lang="sl-SI" sz="1100" b="1" kern="1200" dirty="0"/>
            <a:t>začasnega dovoljenja </a:t>
          </a:r>
          <a:r>
            <a:rPr lang="sl-SI" sz="1050" kern="1200" dirty="0"/>
            <a:t>za promet po tretji alineji tretjega odstavka 20. člena ZZdr-2</a:t>
          </a:r>
        </a:p>
      </dsp:txBody>
      <dsp:txXfrm>
        <a:off x="1206628" y="1789480"/>
        <a:ext cx="1461000" cy="871493"/>
      </dsp:txXfrm>
    </dsp:sp>
    <dsp:sp modelId="{D1168955-1ACB-4356-889A-04CDDA84AE2E}">
      <dsp:nvSpPr>
        <dsp:cNvPr id="0" name=""/>
        <dsp:cNvSpPr/>
      </dsp:nvSpPr>
      <dsp:spPr>
        <a:xfrm>
          <a:off x="928342" y="2660974"/>
          <a:ext cx="1739286" cy="871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050" kern="1200" dirty="0"/>
            <a:t>Imetnik </a:t>
          </a:r>
          <a:r>
            <a:rPr lang="sl-SI" sz="1100" b="1" kern="1200" dirty="0"/>
            <a:t>dovoljenja za promet s paralelno uvoženim zdravilom</a:t>
          </a:r>
          <a:endParaRPr lang="sl-SI" sz="1050" b="1" kern="1200" dirty="0"/>
        </a:p>
      </dsp:txBody>
      <dsp:txXfrm>
        <a:off x="1206628" y="2660974"/>
        <a:ext cx="1461000" cy="871493"/>
      </dsp:txXfrm>
    </dsp:sp>
    <dsp:sp modelId="{EAFE771B-D527-47CA-BD9E-031501FF1717}">
      <dsp:nvSpPr>
        <dsp:cNvPr id="0" name=""/>
        <dsp:cNvSpPr/>
      </dsp:nvSpPr>
      <dsp:spPr>
        <a:xfrm>
          <a:off x="928342" y="3532467"/>
          <a:ext cx="1739286" cy="871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050" kern="1200" dirty="0"/>
            <a:t>Imetnik</a:t>
          </a:r>
          <a:r>
            <a:rPr lang="sl-SI" sz="1200" kern="1200" dirty="0"/>
            <a:t> </a:t>
          </a:r>
          <a:r>
            <a:rPr lang="sl-SI" sz="1100" b="1" kern="1200" dirty="0"/>
            <a:t>potrdila o paralelni distribuciji</a:t>
          </a:r>
          <a:endParaRPr lang="sl-SI" sz="1200" b="1" kern="1200" dirty="0"/>
        </a:p>
      </dsp:txBody>
      <dsp:txXfrm>
        <a:off x="1206628" y="3532467"/>
        <a:ext cx="1461000" cy="871493"/>
      </dsp:txXfrm>
    </dsp:sp>
    <dsp:sp modelId="{ECEA4C62-CDAE-404B-A4F8-B0FCB9D76DC8}">
      <dsp:nvSpPr>
        <dsp:cNvPr id="0" name=""/>
        <dsp:cNvSpPr/>
      </dsp:nvSpPr>
      <dsp:spPr>
        <a:xfrm>
          <a:off x="0" y="449620"/>
          <a:ext cx="1159524" cy="1159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KDO</a:t>
          </a:r>
        </a:p>
      </dsp:txBody>
      <dsp:txXfrm>
        <a:off x="169808" y="619428"/>
        <a:ext cx="819908" cy="819908"/>
      </dsp:txXfrm>
    </dsp:sp>
    <dsp:sp modelId="{1A8F313B-1688-41A0-8C62-38C1B0FCEFA1}">
      <dsp:nvSpPr>
        <dsp:cNvPr id="0" name=""/>
        <dsp:cNvSpPr/>
      </dsp:nvSpPr>
      <dsp:spPr>
        <a:xfrm>
          <a:off x="3823814" y="917987"/>
          <a:ext cx="1739286" cy="11601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/>
            <a:t>Prihod </a:t>
          </a:r>
          <a:r>
            <a:rPr lang="sl-SI" sz="1050" kern="1200" dirty="0"/>
            <a:t>zdravila na trg (prvi / ponovni)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000" kern="1200" dirty="0">
              <a:solidFill>
                <a:schemeClr val="accent2">
                  <a:lumMod val="75000"/>
                </a:schemeClr>
              </a:solidFill>
            </a:rPr>
            <a:t>Najpozneje </a:t>
          </a:r>
          <a:r>
            <a:rPr lang="sl-SI" sz="1000" b="1" kern="1200" dirty="0">
              <a:solidFill>
                <a:schemeClr val="accent2">
                  <a:lumMod val="75000"/>
                </a:schemeClr>
              </a:solidFill>
            </a:rPr>
            <a:t>na dan prihoda </a:t>
          </a:r>
          <a:r>
            <a:rPr lang="sl-SI" sz="1000" kern="1200" dirty="0">
              <a:solidFill>
                <a:schemeClr val="accent2">
                  <a:lumMod val="75000"/>
                </a:schemeClr>
              </a:solidFill>
            </a:rPr>
            <a:t>zdravila na trg</a:t>
          </a:r>
        </a:p>
      </dsp:txBody>
      <dsp:txXfrm>
        <a:off x="4102100" y="917987"/>
        <a:ext cx="1461000" cy="1160104"/>
      </dsp:txXfrm>
    </dsp:sp>
    <dsp:sp modelId="{65A0FE7D-365F-4C0C-9D94-1A927EA0D52F}">
      <dsp:nvSpPr>
        <dsp:cNvPr id="0" name=""/>
        <dsp:cNvSpPr/>
      </dsp:nvSpPr>
      <dsp:spPr>
        <a:xfrm>
          <a:off x="3823814" y="2078091"/>
          <a:ext cx="1739286" cy="11601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/>
            <a:t>Motnja</a:t>
          </a:r>
          <a:r>
            <a:rPr lang="sl-SI" sz="1050" kern="1200" dirty="0"/>
            <a:t> v preskrbi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000" kern="1200" dirty="0">
              <a:solidFill>
                <a:schemeClr val="accent2">
                  <a:lumMod val="75000"/>
                </a:schemeClr>
              </a:solidFill>
            </a:rPr>
            <a:t>Najpozneje </a:t>
          </a:r>
          <a:r>
            <a:rPr lang="sl-SI" sz="1000" b="1" kern="1200" dirty="0">
              <a:solidFill>
                <a:schemeClr val="accent2">
                  <a:lumMod val="75000"/>
                </a:schemeClr>
              </a:solidFill>
            </a:rPr>
            <a:t>2 meseca pred pričakovanim nastopom motnje </a:t>
          </a:r>
          <a:r>
            <a:rPr lang="sl-SI" sz="1000" kern="1200" dirty="0">
              <a:solidFill>
                <a:schemeClr val="accent2">
                  <a:lumMod val="75000"/>
                </a:schemeClr>
              </a:solidFill>
            </a:rPr>
            <a:t>/ v primeru višje sile takoj, ko je to mogoče</a:t>
          </a:r>
        </a:p>
      </dsp:txBody>
      <dsp:txXfrm>
        <a:off x="4102100" y="2078091"/>
        <a:ext cx="1461000" cy="1160104"/>
      </dsp:txXfrm>
    </dsp:sp>
    <dsp:sp modelId="{593D4818-BAB4-4992-B6E9-F135C9832F3E}">
      <dsp:nvSpPr>
        <dsp:cNvPr id="0" name=""/>
        <dsp:cNvSpPr/>
      </dsp:nvSpPr>
      <dsp:spPr>
        <a:xfrm>
          <a:off x="3827153" y="3238195"/>
          <a:ext cx="1739286" cy="11601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/>
            <a:t>Prenehanje </a:t>
          </a:r>
          <a:r>
            <a:rPr lang="sl-SI" sz="1050" kern="1200" dirty="0"/>
            <a:t>prometa z zdravilom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000" kern="1200" dirty="0">
              <a:solidFill>
                <a:schemeClr val="accent2">
                  <a:lumMod val="75000"/>
                </a:schemeClr>
              </a:solidFill>
            </a:rPr>
            <a:t>Najpozneje </a:t>
          </a:r>
          <a:r>
            <a:rPr lang="sl-SI" sz="1000" b="1" kern="1200" dirty="0">
              <a:solidFill>
                <a:schemeClr val="accent2">
                  <a:lumMod val="75000"/>
                </a:schemeClr>
              </a:solidFill>
            </a:rPr>
            <a:t>6 mesecev pred prenehanjem </a:t>
          </a:r>
          <a:r>
            <a:rPr lang="sl-SI" sz="1000" kern="1200" dirty="0">
              <a:solidFill>
                <a:schemeClr val="accent2">
                  <a:lumMod val="75000"/>
                </a:schemeClr>
              </a:solidFill>
            </a:rPr>
            <a:t>(</a:t>
          </a:r>
          <a:r>
            <a:rPr lang="sl-SI" sz="1000" kern="1200" dirty="0" err="1">
              <a:solidFill>
                <a:schemeClr val="accent2">
                  <a:lumMod val="75000"/>
                </a:schemeClr>
              </a:solidFill>
            </a:rPr>
            <a:t>DzP</a:t>
          </a:r>
          <a:r>
            <a:rPr lang="sl-SI" sz="1000" kern="1200" dirty="0">
              <a:solidFill>
                <a:schemeClr val="accent2">
                  <a:lumMod val="75000"/>
                </a:schemeClr>
              </a:solidFill>
            </a:rPr>
            <a:t>) / </a:t>
          </a:r>
          <a:r>
            <a:rPr lang="sl-SI" sz="1000" b="0" kern="1200" dirty="0">
              <a:solidFill>
                <a:schemeClr val="accent2">
                  <a:lumMod val="75000"/>
                </a:schemeClr>
              </a:solidFill>
            </a:rPr>
            <a:t>2 meseca pred prenehanjem </a:t>
          </a:r>
          <a:r>
            <a:rPr lang="sl-SI" sz="1000" kern="1200" dirty="0">
              <a:solidFill>
                <a:schemeClr val="accent2">
                  <a:lumMod val="75000"/>
                </a:schemeClr>
              </a:solidFill>
            </a:rPr>
            <a:t>(začasno dovoljenje)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000" kern="1200" dirty="0"/>
        </a:p>
      </dsp:txBody>
      <dsp:txXfrm>
        <a:off x="4105439" y="3238195"/>
        <a:ext cx="1461000" cy="1160104"/>
      </dsp:txXfrm>
    </dsp:sp>
    <dsp:sp modelId="{16F878F9-21D3-415B-A3D3-EC45B9B94FDF}">
      <dsp:nvSpPr>
        <dsp:cNvPr id="0" name=""/>
        <dsp:cNvSpPr/>
      </dsp:nvSpPr>
      <dsp:spPr>
        <a:xfrm>
          <a:off x="2879167" y="454177"/>
          <a:ext cx="1159524" cy="1159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KAJ</a:t>
          </a:r>
        </a:p>
      </dsp:txBody>
      <dsp:txXfrm>
        <a:off x="3048975" y="623985"/>
        <a:ext cx="819908" cy="819908"/>
      </dsp:txXfrm>
    </dsp:sp>
    <dsp:sp modelId="{AD64A342-897C-4100-A668-4CF49E086342}">
      <dsp:nvSpPr>
        <dsp:cNvPr id="0" name=""/>
        <dsp:cNvSpPr/>
      </dsp:nvSpPr>
      <dsp:spPr>
        <a:xfrm>
          <a:off x="6725964" y="937187"/>
          <a:ext cx="1739286" cy="863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/>
            <a:t>Aplikacija</a:t>
          </a:r>
          <a:r>
            <a:rPr lang="sl-SI" sz="1200" kern="1200" dirty="0"/>
            <a:t> ZVONČEK</a:t>
          </a:r>
        </a:p>
      </dsp:txBody>
      <dsp:txXfrm>
        <a:off x="7004250" y="937187"/>
        <a:ext cx="1461000" cy="863999"/>
      </dsp:txXfrm>
    </dsp:sp>
    <dsp:sp modelId="{27A90465-FF77-40BF-A566-14A243680A10}">
      <dsp:nvSpPr>
        <dsp:cNvPr id="0" name=""/>
        <dsp:cNvSpPr/>
      </dsp:nvSpPr>
      <dsp:spPr>
        <a:xfrm>
          <a:off x="6726688" y="1791986"/>
          <a:ext cx="1739286" cy="863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>
              <a:solidFill>
                <a:schemeClr val="accent2">
                  <a:lumMod val="75000"/>
                </a:schemeClr>
              </a:solidFill>
            </a:rPr>
            <a:t>Veljaven </a:t>
          </a:r>
          <a:r>
            <a:rPr lang="sl-SI" sz="1200" b="1" kern="1200" dirty="0">
              <a:solidFill>
                <a:schemeClr val="accent2">
                  <a:lumMod val="75000"/>
                </a:schemeClr>
              </a:solidFill>
            </a:rPr>
            <a:t>uporabniški račun</a:t>
          </a:r>
        </a:p>
      </dsp:txBody>
      <dsp:txXfrm>
        <a:off x="7004974" y="1791986"/>
        <a:ext cx="1461000" cy="863999"/>
      </dsp:txXfrm>
    </dsp:sp>
    <dsp:sp modelId="{5D1D8DE0-2D4D-4689-B27F-904411AA24DC}">
      <dsp:nvSpPr>
        <dsp:cNvPr id="0" name=""/>
        <dsp:cNvSpPr/>
      </dsp:nvSpPr>
      <dsp:spPr>
        <a:xfrm>
          <a:off x="6726688" y="2664025"/>
          <a:ext cx="1739286" cy="863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>
              <a:solidFill>
                <a:schemeClr val="accent2">
                  <a:lumMod val="75000"/>
                </a:schemeClr>
              </a:solidFill>
            </a:rPr>
            <a:t>Veljavno </a:t>
          </a:r>
          <a:r>
            <a:rPr lang="sl-SI" sz="1200" b="1" kern="1200" dirty="0">
              <a:solidFill>
                <a:schemeClr val="accent2">
                  <a:lumMod val="75000"/>
                </a:schemeClr>
              </a:solidFill>
            </a:rPr>
            <a:t>pooblastilo</a:t>
          </a:r>
          <a:r>
            <a:rPr lang="sl-SI" sz="1200" kern="1200" dirty="0">
              <a:solidFill>
                <a:schemeClr val="accent2">
                  <a:lumMod val="75000"/>
                </a:schemeClr>
              </a:solidFill>
            </a:rPr>
            <a:t> </a:t>
          </a:r>
        </a:p>
      </dsp:txBody>
      <dsp:txXfrm>
        <a:off x="7004974" y="2664025"/>
        <a:ext cx="1461000" cy="863999"/>
      </dsp:txXfrm>
    </dsp:sp>
    <dsp:sp modelId="{9820213F-58C0-42FA-9343-77D8429F550E}">
      <dsp:nvSpPr>
        <dsp:cNvPr id="0" name=""/>
        <dsp:cNvSpPr/>
      </dsp:nvSpPr>
      <dsp:spPr>
        <a:xfrm>
          <a:off x="6726688" y="3539277"/>
          <a:ext cx="1739286" cy="863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>
              <a:solidFill>
                <a:schemeClr val="accent2">
                  <a:lumMod val="75000"/>
                </a:schemeClr>
              </a:solidFill>
            </a:rPr>
            <a:t>Veljavni </a:t>
          </a:r>
          <a:r>
            <a:rPr lang="sl-SI" sz="1400" b="1" kern="1200" dirty="0">
              <a:solidFill>
                <a:schemeClr val="accent2">
                  <a:lumMod val="75000"/>
                </a:schemeClr>
              </a:solidFill>
            </a:rPr>
            <a:t>kontaktni podatki</a:t>
          </a:r>
        </a:p>
      </dsp:txBody>
      <dsp:txXfrm>
        <a:off x="7004974" y="3539277"/>
        <a:ext cx="1461000" cy="863999"/>
      </dsp:txXfrm>
    </dsp:sp>
    <dsp:sp modelId="{EF5C6B36-0E56-4E94-8CEE-1CA45609052E}">
      <dsp:nvSpPr>
        <dsp:cNvPr id="0" name=""/>
        <dsp:cNvSpPr/>
      </dsp:nvSpPr>
      <dsp:spPr>
        <a:xfrm>
          <a:off x="5798345" y="454177"/>
          <a:ext cx="1159524" cy="1159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KAKO</a:t>
          </a:r>
        </a:p>
      </dsp:txBody>
      <dsp:txXfrm>
        <a:off x="5968153" y="623985"/>
        <a:ext cx="819908" cy="819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D6A44-ABA1-4021-A438-5413D92DA1B6}">
      <dsp:nvSpPr>
        <dsp:cNvPr id="0" name=""/>
        <dsp:cNvSpPr/>
      </dsp:nvSpPr>
      <dsp:spPr>
        <a:xfrm rot="16200000">
          <a:off x="-1662782" y="1662783"/>
          <a:ext cx="4959894" cy="163432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FFFF00"/>
              </a:solidFill>
            </a:rPr>
            <a:t>Pravočasnost</a:t>
          </a:r>
          <a:endParaRPr lang="sl-SI" sz="12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i="1" kern="1200" dirty="0"/>
            <a:t>Najpozneje do…</a:t>
          </a:r>
          <a:r>
            <a:rPr lang="sl-SI" sz="1400" kern="1200" dirty="0"/>
            <a:t> lahko tudi pred zakonsko določenim rokom za poročanje!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Obvestilo oddajte takoj ko so informacije dovolj zanesljive</a:t>
          </a:r>
        </a:p>
      </dsp:txBody>
      <dsp:txXfrm rot="5400000">
        <a:off x="1" y="991979"/>
        <a:ext cx="1634327" cy="2975936"/>
      </dsp:txXfrm>
    </dsp:sp>
    <dsp:sp modelId="{AF3758A5-BF51-480E-A75C-B0FCD18C41B4}">
      <dsp:nvSpPr>
        <dsp:cNvPr id="0" name=""/>
        <dsp:cNvSpPr/>
      </dsp:nvSpPr>
      <dsp:spPr>
        <a:xfrm rot="16200000">
          <a:off x="141245" y="1662783"/>
          <a:ext cx="4959894" cy="163432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FFFF00"/>
              </a:solidFill>
            </a:rPr>
            <a:t>Kakovostne informacije</a:t>
          </a:r>
          <a:endParaRPr lang="sl-SI" sz="20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i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Obrazec za poročanje izpolniti v celoti in čim bolj popolno!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1400" i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Ob spremembi informacij za isti dogodek (npr. podaljšanje motnje) zagotovite ustrezno obrazložitev.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400" b="1" kern="1200" dirty="0">
            <a:solidFill>
              <a:srgbClr val="FFFF00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1400" i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1400" i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1804028" y="991979"/>
        <a:ext cx="1634327" cy="2975936"/>
      </dsp:txXfrm>
    </dsp:sp>
    <dsp:sp modelId="{4152D568-7EB4-4804-935C-FCE0B4F88708}">
      <dsp:nvSpPr>
        <dsp:cNvPr id="0" name=""/>
        <dsp:cNvSpPr/>
      </dsp:nvSpPr>
      <dsp:spPr>
        <a:xfrm rot="16200000">
          <a:off x="1855677" y="1662783"/>
          <a:ext cx="4959894" cy="163432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FFFF00"/>
              </a:solidFill>
            </a:rPr>
            <a:t>Datumi</a:t>
          </a:r>
        </a:p>
        <a:p>
          <a:pPr marL="57150" marR="0" lvl="1" indent="-57150" algn="l" defTabSz="466725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Navajajte realne datume začetka in konca dogodka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Izogibajte se večkratnemu podaljševanju motnje!</a:t>
          </a:r>
          <a:endParaRPr lang="sl-SI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sl-SI" sz="1400" kern="1200" dirty="0"/>
        </a:p>
        <a:p>
          <a:pPr marL="57150" marR="0" lvl="1" indent="-57150" algn="l" defTabSz="466725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Pravočasno posodabljajte informacije o motnjah:</a:t>
          </a:r>
        </a:p>
        <a:p>
          <a:pPr marL="57150" marR="0" lvl="1" indent="-57150" algn="l" defTabSz="466725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sl-SI" sz="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000" kern="1200" dirty="0"/>
            <a:t>Pravočasno sporočite </a:t>
          </a:r>
          <a:r>
            <a:rPr lang="sl-SI" sz="1000" b="1" kern="1200" dirty="0">
              <a:solidFill>
                <a:srgbClr val="FFFF00"/>
              </a:solidFill>
            </a:rPr>
            <a:t>informacijo o morebitnem podaljšanju </a:t>
          </a:r>
          <a:r>
            <a:rPr lang="sl-SI" sz="1000" kern="1200" dirty="0"/>
            <a:t>motnje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2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000" kern="1200" dirty="0"/>
            <a:t>Sporočite </a:t>
          </a:r>
          <a:r>
            <a:rPr lang="sl-SI" sz="1000" b="1" kern="1200" dirty="0">
              <a:solidFill>
                <a:srgbClr val="FFFF00"/>
              </a:solidFill>
            </a:rPr>
            <a:t>dejanski datum ponovnega prihoda </a:t>
          </a:r>
          <a:r>
            <a:rPr lang="sl-SI" sz="1000" kern="1200" dirty="0"/>
            <a:t>zdravila na trg takoj, ko zanj veste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200" kern="1200" dirty="0"/>
        </a:p>
      </dsp:txBody>
      <dsp:txXfrm rot="5400000">
        <a:off x="3518460" y="991979"/>
        <a:ext cx="1634327" cy="2975936"/>
      </dsp:txXfrm>
    </dsp:sp>
    <dsp:sp modelId="{3C40DD87-CB88-4AAA-A65D-268E868BBD14}">
      <dsp:nvSpPr>
        <dsp:cNvPr id="0" name=""/>
        <dsp:cNvSpPr/>
      </dsp:nvSpPr>
      <dsp:spPr>
        <a:xfrm rot="16200000">
          <a:off x="3612578" y="1662783"/>
          <a:ext cx="4959894" cy="163432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FFFF00"/>
              </a:solidFill>
            </a:rPr>
            <a:t>Razlog</a:t>
          </a:r>
          <a:endParaRPr lang="sl-SI" sz="32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Navedite </a:t>
          </a:r>
          <a:r>
            <a:rPr lang="sl-SI" sz="1200" b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dejanski razlog</a:t>
          </a:r>
          <a:r>
            <a:rPr lang="sl-SI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(e) in </a:t>
          </a:r>
          <a:r>
            <a:rPr lang="sl-SI" sz="12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podrazlog</a:t>
          </a:r>
          <a:r>
            <a:rPr lang="sl-SI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(e) za pomanjkanje/ prenehanje. </a:t>
          </a:r>
          <a:endParaRPr lang="sl-SI" sz="4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sl-SI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sz="1200" b="1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Dodatna pojasnila </a:t>
          </a:r>
          <a:r>
            <a:rPr lang="sl-SI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so dobrodošla za boljše razumevanje okoliščin.</a:t>
          </a:r>
          <a:endParaRPr lang="sl-SI" sz="4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sl-SI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000" kern="1200" dirty="0"/>
        </a:p>
      </dsp:txBody>
      <dsp:txXfrm rot="5400000">
        <a:off x="5275361" y="991979"/>
        <a:ext cx="1634327" cy="2975936"/>
      </dsp:txXfrm>
    </dsp:sp>
    <dsp:sp modelId="{59548C77-7B5A-4574-A913-D8E5FAD4CF27}">
      <dsp:nvSpPr>
        <dsp:cNvPr id="0" name=""/>
        <dsp:cNvSpPr/>
      </dsp:nvSpPr>
      <dsp:spPr>
        <a:xfrm rot="16200000">
          <a:off x="5369480" y="1662783"/>
          <a:ext cx="4959894" cy="163432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FFFF00"/>
              </a:solidFill>
            </a:rPr>
            <a:t>Ocena vpliva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000" kern="1200" dirty="0"/>
            <a:t>Navedite  razpoložljive alternative in tržni delež zdravila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000" kern="1200" dirty="0"/>
            <a:t>Navedite konkretne ukrepe za ublažitev, ki ste jih ali jih nameravate izvršiti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000" kern="1200" dirty="0"/>
            <a:t>Pri stalnem prenehanju opišite aktivnosti, ki ste jih izvedli za ohranitev zdravila na slovenskem trgu oziroma npr. ali ste preverili možnosti prenosa </a:t>
          </a:r>
          <a:r>
            <a:rPr lang="sl-SI" sz="1000" kern="1200" dirty="0" err="1"/>
            <a:t>DzP</a:t>
          </a:r>
          <a:r>
            <a:rPr lang="sl-SI" sz="1000" kern="1200" dirty="0"/>
            <a:t> na drugega imetnika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000" kern="1200" dirty="0"/>
            <a:t>Navedite, ali so bili zdravstveni delavci obveščeni o prenehanju in motnji v preskrbi.</a:t>
          </a:r>
        </a:p>
      </dsp:txBody>
      <dsp:txXfrm rot="5400000">
        <a:off x="7032263" y="991979"/>
        <a:ext cx="1634327" cy="2975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9DC4E-C785-49A9-8F62-816A89A2A33E}" type="datetimeFigureOut">
              <a:rPr lang="sl-SI" smtClean="0"/>
              <a:t>17.06.2026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18281-460E-4107-999B-3C89270C9E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787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18281-460E-4107-999B-3C89270C9E69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951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8C295-FC81-6743-A186-031C8FC4A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782D7BF9-6B4D-07CD-480A-B413F05F2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6D3C9547-321B-6457-7892-41F458AC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00DF0F4-921E-291E-7DD6-90BAA5CB3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18281-460E-4107-999B-3C89270C9E69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513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D94683-FE10-44C6-A358-D0936A8889B7}" type="slidenum">
              <a:rPr lang="sl-SI" altLang="sl-SI" smtClean="0"/>
              <a:pPr>
                <a:defRPr/>
              </a:pPr>
              <a:t>3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9870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F6D0B-0CF9-030F-3417-E470B20DE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91C31687-0060-D229-DC5D-D1598544F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D8EF0775-749A-EA77-52C0-7934AAC8B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9BF7E11-93A3-3E77-1BD7-250C4EE09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18281-460E-4107-999B-3C89270C9E6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36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Sporočiti morajo datum začetka opravljanja prometa z zdravilom najkasneje na dan, ko je zdravilo dostopno na trgu in, morda še pomembnejše, obvestiti morajo o začasnem ali stalnem prenehanju opravljanja prometa in motnjah v preskrbi vsaj dva meseca v naprej. V čem je razlika med začasnim in stalnim prenehanjem opravlja prometa zdravila in motnjo v preskrbi – morda kdo ve? Opravljanje prometa se nanaša na imetnika dovoljenja za promet oz. dostopnost v njegovih skladiščih, motnja pa na skladišča veletrgovca.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18281-460E-4107-999B-3C89270C9E69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28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18281-460E-4107-999B-3C89270C9E69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2118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Tako, to bi bilo z moje strani vse – navedene spletne strani smo si že ogledali in so bolj namenjene izročkom kot predstavitvi.</a:t>
            </a:r>
          </a:p>
          <a:p>
            <a:r>
              <a:rPr lang="sl-SI" dirty="0"/>
              <a:t>Hvala za pozornost. Sedaj pa imamo še minut časa za vprašanja in pripombe, prosim.</a:t>
            </a:r>
          </a:p>
          <a:p>
            <a:r>
              <a:rPr lang="sl-SI" dirty="0"/>
              <a:t>Še enkrat hvala in vse dobro.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18281-460E-4107-999B-3C89270C9E69}" type="slidenum">
              <a:rPr lang="sl-SI" smtClean="0"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319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a stran">
    <p:bg>
      <p:bgPr>
        <a:blipFill dpi="0" rotWithShape="1">
          <a:blip r:embed="rId2">
            <a:lum/>
          </a:blip>
          <a:srcRect/>
          <a:stretch>
            <a:fillRect l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9430" y="2960789"/>
            <a:ext cx="7772400" cy="1199684"/>
          </a:xfrm>
        </p:spPr>
        <p:txBody>
          <a:bodyPr anchor="b">
            <a:normAutofit/>
          </a:bodyPr>
          <a:lstStyle>
            <a:lvl1pPr algn="r">
              <a:defRPr sz="48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en-US" dirty="0"/>
              <a:t>NASLOV PREDSTAVITVE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3830" y="4160473"/>
            <a:ext cx="6858000" cy="267242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PODNASLOV PREDSTAVITVE</a:t>
            </a:r>
            <a:r>
              <a:rPr lang="sl-SI" dirty="0"/>
              <a:t>/IME IN PRIIMEK/ENOTA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8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a stra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430" y="2960789"/>
            <a:ext cx="7772400" cy="1199684"/>
          </a:xfrm>
        </p:spPr>
        <p:txBody>
          <a:bodyPr anchor="b">
            <a:normAutofit/>
          </a:bodyPr>
          <a:lstStyle>
            <a:lvl1pPr algn="r">
              <a:defRPr sz="48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30" y="4160473"/>
            <a:ext cx="6858000" cy="267242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9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i barvn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1">
            <a:extLst>
              <a:ext uri="{FF2B5EF4-FFF2-40B4-BE49-F238E27FC236}">
                <a16:creationId xmlns:a16="http://schemas.microsoft.com/office/drawing/2014/main" id="{4664C2AE-6365-5593-2039-E8E8C8674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6577013"/>
            <a:ext cx="4652963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l-SI" altLang="sl-SI" sz="1000">
                <a:solidFill>
                  <a:srgbClr val="262626"/>
                </a:solidFill>
                <a:latin typeface="Decima Nova Pro"/>
              </a:rPr>
              <a:t>Javna agencija Republike Slovenije za zdravila in medicinske pripomočke</a:t>
            </a:r>
            <a:endParaRPr lang="en-GB" altLang="sl-SI" sz="1200">
              <a:solidFill>
                <a:srgbClr val="262626"/>
              </a:solidFill>
              <a:latin typeface="Decima Nova Pro"/>
            </a:endParaRPr>
          </a:p>
        </p:txBody>
      </p:sp>
      <p:pic>
        <p:nvPicPr>
          <p:cNvPr id="5" name="Slika 7">
            <a:extLst>
              <a:ext uri="{FF2B5EF4-FFF2-40B4-BE49-F238E27FC236}">
                <a16:creationId xmlns:a16="http://schemas.microsoft.com/office/drawing/2014/main" id="{297C6574-74D7-8AA3-DD2F-EADC05E73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6296025"/>
            <a:ext cx="1130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540224"/>
            <a:ext cx="5334000" cy="4714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1pPr>
            <a:lvl2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2pPr>
            <a:lvl3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3pPr>
            <a:lvl4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4" name="Označba mesta besedila 13"/>
          <p:cNvSpPr>
            <a:spLocks noGrp="1"/>
          </p:cNvSpPr>
          <p:nvPr>
            <p:ph type="body" sz="quarter" idx="10"/>
          </p:nvPr>
        </p:nvSpPr>
        <p:spPr>
          <a:xfrm>
            <a:off x="76200" y="6619409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5" name="Označba mesta besedila 13"/>
          <p:cNvSpPr>
            <a:spLocks noGrp="1"/>
          </p:cNvSpPr>
          <p:nvPr>
            <p:ph type="body" sz="quarter" idx="11"/>
          </p:nvPr>
        </p:nvSpPr>
        <p:spPr>
          <a:xfrm>
            <a:off x="7722000" y="6613201"/>
            <a:ext cx="1350963" cy="16940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44308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i siv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1">
            <a:extLst>
              <a:ext uri="{FF2B5EF4-FFF2-40B4-BE49-F238E27FC236}">
                <a16:creationId xmlns:a16="http://schemas.microsoft.com/office/drawing/2014/main" id="{71BBA235-E591-81C8-616F-2A4F9AD59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6575425"/>
            <a:ext cx="4649787" cy="247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l-SI" altLang="sl-SI" sz="1000">
                <a:solidFill>
                  <a:srgbClr val="262626"/>
                </a:solidFill>
                <a:latin typeface="Decima Nova Pro"/>
              </a:rPr>
              <a:t>Javna agencija Republike Slovenije za zdravila in medicinske pripomočke</a:t>
            </a:r>
            <a:endParaRPr lang="en-GB" altLang="sl-SI" sz="1200">
              <a:solidFill>
                <a:srgbClr val="262626"/>
              </a:solidFill>
              <a:latin typeface="Decima Nova Pro"/>
            </a:endParaRPr>
          </a:p>
        </p:txBody>
      </p:sp>
      <p:pic>
        <p:nvPicPr>
          <p:cNvPr id="5" name="Slika 7">
            <a:extLst>
              <a:ext uri="{FF2B5EF4-FFF2-40B4-BE49-F238E27FC236}">
                <a16:creationId xmlns:a16="http://schemas.microsoft.com/office/drawing/2014/main" id="{7A1DFB7E-ACC1-9D36-E5A0-69395E986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6296025"/>
            <a:ext cx="1130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540224"/>
            <a:ext cx="5335200" cy="4714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1pPr>
            <a:lvl2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2pPr>
            <a:lvl3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3pPr>
            <a:lvl4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Označba mesta besedila 13"/>
          <p:cNvSpPr>
            <a:spLocks noGrp="1"/>
          </p:cNvSpPr>
          <p:nvPr>
            <p:ph type="body" sz="quarter" idx="10"/>
          </p:nvPr>
        </p:nvSpPr>
        <p:spPr>
          <a:xfrm>
            <a:off x="76200" y="6619409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Označba mesta besedila 13"/>
          <p:cNvSpPr>
            <a:spLocks noGrp="1"/>
          </p:cNvSpPr>
          <p:nvPr>
            <p:ph type="body" sz="quarter" idx="11"/>
          </p:nvPr>
        </p:nvSpPr>
        <p:spPr>
          <a:xfrm>
            <a:off x="7723263" y="6614539"/>
            <a:ext cx="1350963" cy="16940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56193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ravil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1">
            <a:extLst>
              <a:ext uri="{FF2B5EF4-FFF2-40B4-BE49-F238E27FC236}">
                <a16:creationId xmlns:a16="http://schemas.microsoft.com/office/drawing/2014/main" id="{E46CDBFB-D474-F9D0-8987-AF7E2FDB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6577013"/>
            <a:ext cx="4652962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l-SI" altLang="sl-SI" sz="1000">
                <a:solidFill>
                  <a:srgbClr val="262626"/>
                </a:solidFill>
                <a:latin typeface="Decima Nova Pro"/>
              </a:rPr>
              <a:t>Javna agencija Republike Slovenije za zdravila in medicinske pripomočke</a:t>
            </a:r>
            <a:endParaRPr lang="en-GB" altLang="sl-SI" sz="1200">
              <a:solidFill>
                <a:srgbClr val="262626"/>
              </a:solidFill>
              <a:latin typeface="Decima Nova Pro"/>
            </a:endParaRPr>
          </a:p>
        </p:txBody>
      </p:sp>
      <p:pic>
        <p:nvPicPr>
          <p:cNvPr id="5" name="Slika 7">
            <a:extLst>
              <a:ext uri="{FF2B5EF4-FFF2-40B4-BE49-F238E27FC236}">
                <a16:creationId xmlns:a16="http://schemas.microsoft.com/office/drawing/2014/main" id="{9A836191-1C04-BB31-C47A-7F2942254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6296025"/>
            <a:ext cx="1130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540224"/>
            <a:ext cx="5335200" cy="4714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5B9E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1pPr>
            <a:lvl2pPr>
              <a:buClr>
                <a:srgbClr val="65B9E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2pPr>
            <a:lvl3pPr>
              <a:buClr>
                <a:srgbClr val="65B9E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3pPr>
            <a:lvl4pPr>
              <a:buClr>
                <a:srgbClr val="65B9E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>
              <a:buClr>
                <a:srgbClr val="65B9E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Označba mesta besedila 13"/>
          <p:cNvSpPr>
            <a:spLocks noGrp="1"/>
          </p:cNvSpPr>
          <p:nvPr>
            <p:ph type="body" sz="quarter" idx="10"/>
          </p:nvPr>
        </p:nvSpPr>
        <p:spPr>
          <a:xfrm>
            <a:off x="76200" y="6619409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Označba mesta besedila 13"/>
          <p:cNvSpPr>
            <a:spLocks noGrp="1"/>
          </p:cNvSpPr>
          <p:nvPr>
            <p:ph type="body" sz="quarter" idx="11"/>
          </p:nvPr>
        </p:nvSpPr>
        <p:spPr>
          <a:xfrm>
            <a:off x="7722000" y="6613200"/>
            <a:ext cx="1350963" cy="16940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77787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teri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1">
            <a:extLst>
              <a:ext uri="{FF2B5EF4-FFF2-40B4-BE49-F238E27FC236}">
                <a16:creationId xmlns:a16="http://schemas.microsoft.com/office/drawing/2014/main" id="{47296504-24AC-5C2B-31CA-0502992C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6577013"/>
            <a:ext cx="4652962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l-SI" altLang="sl-SI" sz="1000">
                <a:solidFill>
                  <a:srgbClr val="262626"/>
                </a:solidFill>
                <a:latin typeface="Decima Nova Pro"/>
              </a:rPr>
              <a:t>Javna agencija Republike Slovenije za zdravila in medicinske pripomočke</a:t>
            </a:r>
            <a:endParaRPr lang="en-GB" altLang="sl-SI" sz="1200">
              <a:solidFill>
                <a:srgbClr val="262626"/>
              </a:solidFill>
              <a:latin typeface="Decima Nova Pro"/>
            </a:endParaRPr>
          </a:p>
        </p:txBody>
      </p:sp>
      <p:pic>
        <p:nvPicPr>
          <p:cNvPr id="5" name="Slika 7">
            <a:extLst>
              <a:ext uri="{FF2B5EF4-FFF2-40B4-BE49-F238E27FC236}">
                <a16:creationId xmlns:a16="http://schemas.microsoft.com/office/drawing/2014/main" id="{7AA7B639-9146-A3FB-AEE1-E7C495F15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6296025"/>
            <a:ext cx="1130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540224"/>
            <a:ext cx="5335200" cy="4714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BDD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1pPr>
            <a:lvl2pPr>
              <a:buClr>
                <a:srgbClr val="69BDD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2pPr>
            <a:lvl3pPr>
              <a:buClr>
                <a:srgbClr val="69BDD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3pPr>
            <a:lvl4pPr>
              <a:buClr>
                <a:srgbClr val="69BDD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>
              <a:buClr>
                <a:srgbClr val="69BDD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Označba mesta besedila 13"/>
          <p:cNvSpPr>
            <a:spLocks noGrp="1"/>
          </p:cNvSpPr>
          <p:nvPr>
            <p:ph type="body" sz="quarter" idx="10"/>
          </p:nvPr>
        </p:nvSpPr>
        <p:spPr>
          <a:xfrm>
            <a:off x="76200" y="6619409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Označba mesta besedila 13"/>
          <p:cNvSpPr>
            <a:spLocks noGrp="1"/>
          </p:cNvSpPr>
          <p:nvPr>
            <p:ph type="body" sz="quarter" idx="11"/>
          </p:nvPr>
        </p:nvSpPr>
        <p:spPr>
          <a:xfrm>
            <a:off x="7722000" y="6613200"/>
            <a:ext cx="1350963" cy="16940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540462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r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1">
            <a:extLst>
              <a:ext uri="{FF2B5EF4-FFF2-40B4-BE49-F238E27FC236}">
                <a16:creationId xmlns:a16="http://schemas.microsoft.com/office/drawing/2014/main" id="{88DC9B42-ADB3-E66E-1687-98BA34DFF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6577013"/>
            <a:ext cx="4652962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l-SI" altLang="sl-SI" sz="1000">
                <a:solidFill>
                  <a:srgbClr val="262626"/>
                </a:solidFill>
                <a:latin typeface="Decima Nova Pro"/>
              </a:rPr>
              <a:t>Javna agencija Republike Slovenije za zdravila in medicinske pripomočke</a:t>
            </a:r>
            <a:endParaRPr lang="en-GB" altLang="sl-SI" sz="1200">
              <a:solidFill>
                <a:srgbClr val="262626"/>
              </a:solidFill>
              <a:latin typeface="Decima Nova Pro"/>
            </a:endParaRPr>
          </a:p>
        </p:txBody>
      </p:sp>
      <p:pic>
        <p:nvPicPr>
          <p:cNvPr id="5" name="Slika 7">
            <a:extLst>
              <a:ext uri="{FF2B5EF4-FFF2-40B4-BE49-F238E27FC236}">
                <a16:creationId xmlns:a16="http://schemas.microsoft.com/office/drawing/2014/main" id="{1075CD1A-8E63-3482-1FD1-E2E5C0F90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6296025"/>
            <a:ext cx="1130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540224"/>
            <a:ext cx="5335200" cy="4714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2C1C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1pPr>
            <a:lvl2pPr>
              <a:buClr>
                <a:srgbClr val="72C1C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2pPr>
            <a:lvl3pPr>
              <a:buClr>
                <a:srgbClr val="72C1C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3pPr>
            <a:lvl4pPr>
              <a:buClr>
                <a:srgbClr val="72C1C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>
              <a:buClr>
                <a:srgbClr val="72C1C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Označba mesta besedila 13"/>
          <p:cNvSpPr>
            <a:spLocks noGrp="1"/>
          </p:cNvSpPr>
          <p:nvPr>
            <p:ph type="body" sz="quarter" idx="10"/>
          </p:nvPr>
        </p:nvSpPr>
        <p:spPr>
          <a:xfrm>
            <a:off x="76200" y="6619409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Označba mesta besedila 13"/>
          <p:cNvSpPr>
            <a:spLocks noGrp="1"/>
          </p:cNvSpPr>
          <p:nvPr>
            <p:ph type="body" sz="quarter" idx="11"/>
          </p:nvPr>
        </p:nvSpPr>
        <p:spPr>
          <a:xfrm>
            <a:off x="7722000" y="6613200"/>
            <a:ext cx="1350963" cy="16940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47701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kiva in celic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1">
            <a:extLst>
              <a:ext uri="{FF2B5EF4-FFF2-40B4-BE49-F238E27FC236}">
                <a16:creationId xmlns:a16="http://schemas.microsoft.com/office/drawing/2014/main" id="{37739D41-1091-F251-D4C4-822FEA7B9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6577013"/>
            <a:ext cx="4652962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l-SI" altLang="sl-SI" sz="1000">
                <a:solidFill>
                  <a:srgbClr val="262626"/>
                </a:solidFill>
                <a:latin typeface="Decima Nova Pro"/>
              </a:rPr>
              <a:t>Javna agencija Republike Slovenije za zdravila in medicinske pripomočke</a:t>
            </a:r>
            <a:endParaRPr lang="en-GB" altLang="sl-SI" sz="1200">
              <a:solidFill>
                <a:srgbClr val="262626"/>
              </a:solidFill>
              <a:latin typeface="Decima Nova Pro"/>
            </a:endParaRPr>
          </a:p>
        </p:txBody>
      </p:sp>
      <p:pic>
        <p:nvPicPr>
          <p:cNvPr id="5" name="Slika 7">
            <a:extLst>
              <a:ext uri="{FF2B5EF4-FFF2-40B4-BE49-F238E27FC236}">
                <a16:creationId xmlns:a16="http://schemas.microsoft.com/office/drawing/2014/main" id="{7C64C393-ECE1-7C19-AED9-880263361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6296025"/>
            <a:ext cx="1130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76" y="540224"/>
            <a:ext cx="5335200" cy="4714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8BFBB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1pPr>
            <a:lvl2pPr>
              <a:buClr>
                <a:srgbClr val="78BFBB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2pPr>
            <a:lvl3pPr>
              <a:buClr>
                <a:srgbClr val="78BFBB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3pPr>
            <a:lvl4pPr>
              <a:buClr>
                <a:srgbClr val="78BFBB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>
              <a:buClr>
                <a:srgbClr val="78BFBB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Označba mesta besedila 13"/>
          <p:cNvSpPr>
            <a:spLocks noGrp="1"/>
          </p:cNvSpPr>
          <p:nvPr>
            <p:ph type="body" sz="quarter" idx="10"/>
          </p:nvPr>
        </p:nvSpPr>
        <p:spPr>
          <a:xfrm>
            <a:off x="76200" y="6619409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Označba mesta besedila 13"/>
          <p:cNvSpPr>
            <a:spLocks noGrp="1"/>
          </p:cNvSpPr>
          <p:nvPr>
            <p:ph type="body" sz="quarter" idx="11"/>
          </p:nvPr>
        </p:nvSpPr>
        <p:spPr>
          <a:xfrm>
            <a:off x="7722000" y="6613200"/>
            <a:ext cx="1350963" cy="16940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525051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špekcij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1">
            <a:extLst>
              <a:ext uri="{FF2B5EF4-FFF2-40B4-BE49-F238E27FC236}">
                <a16:creationId xmlns:a16="http://schemas.microsoft.com/office/drawing/2014/main" id="{3ED198E4-0CB2-85DB-5F59-B62A822E3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6577013"/>
            <a:ext cx="4652962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l-SI" altLang="sl-SI" sz="1000">
                <a:solidFill>
                  <a:srgbClr val="262626"/>
                </a:solidFill>
                <a:latin typeface="Decima Nova Pro"/>
              </a:rPr>
              <a:t>Javna agencija Republike Slovenije za zdravila in medicinske pripomočke</a:t>
            </a:r>
            <a:endParaRPr lang="en-GB" altLang="sl-SI" sz="1200">
              <a:solidFill>
                <a:srgbClr val="262626"/>
              </a:solidFill>
              <a:latin typeface="Decima Nova Pro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CD7BF057-7E3A-5F9C-AC39-7AEEDE462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6296025"/>
            <a:ext cx="1130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1" y="540224"/>
            <a:ext cx="5335200" cy="4714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1C2A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1pPr>
            <a:lvl2pPr>
              <a:buClr>
                <a:srgbClr val="81C2A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2pPr>
            <a:lvl3pPr>
              <a:buClr>
                <a:srgbClr val="81C2A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3pPr>
            <a:lvl4pPr>
              <a:buClr>
                <a:srgbClr val="81C2A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>
              <a:buClr>
                <a:srgbClr val="81C2A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Označba mesta besedila 13"/>
          <p:cNvSpPr>
            <a:spLocks noGrp="1"/>
          </p:cNvSpPr>
          <p:nvPr>
            <p:ph type="body" sz="quarter" idx="10"/>
          </p:nvPr>
        </p:nvSpPr>
        <p:spPr>
          <a:xfrm>
            <a:off x="76200" y="6619409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Označba mesta besedila 13"/>
          <p:cNvSpPr>
            <a:spLocks noGrp="1"/>
          </p:cNvSpPr>
          <p:nvPr>
            <p:ph type="body" sz="quarter" idx="11"/>
          </p:nvPr>
        </p:nvSpPr>
        <p:spPr>
          <a:xfrm>
            <a:off x="7722000" y="6614403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42926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cinski pripomočk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1">
            <a:extLst>
              <a:ext uri="{FF2B5EF4-FFF2-40B4-BE49-F238E27FC236}">
                <a16:creationId xmlns:a16="http://schemas.microsoft.com/office/drawing/2014/main" id="{1822FE45-B1F8-F434-89B7-FFBFE4D60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6577013"/>
            <a:ext cx="4652962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l-SI" altLang="sl-SI" sz="1000">
                <a:solidFill>
                  <a:srgbClr val="262626"/>
                </a:solidFill>
                <a:latin typeface="Decima Nova Pro"/>
              </a:rPr>
              <a:t>Javna agencija Republike Slovenije za zdravila in medicinske pripomočke</a:t>
            </a:r>
            <a:endParaRPr lang="en-GB" altLang="sl-SI" sz="1200">
              <a:solidFill>
                <a:srgbClr val="262626"/>
              </a:solidFill>
              <a:latin typeface="Decima Nova Pro"/>
            </a:endParaRPr>
          </a:p>
        </p:txBody>
      </p:sp>
      <p:pic>
        <p:nvPicPr>
          <p:cNvPr id="5" name="Slika 7">
            <a:extLst>
              <a:ext uri="{FF2B5EF4-FFF2-40B4-BE49-F238E27FC236}">
                <a16:creationId xmlns:a16="http://schemas.microsoft.com/office/drawing/2014/main" id="{D95C224C-8677-BA2B-5C08-4C5C232A6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6296025"/>
            <a:ext cx="1130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1" y="540224"/>
            <a:ext cx="5335200" cy="4714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3C495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1pPr>
            <a:lvl2pPr>
              <a:buClr>
                <a:srgbClr val="83C495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2pPr>
            <a:lvl3pPr>
              <a:buClr>
                <a:srgbClr val="83C495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3pPr>
            <a:lvl4pPr>
              <a:buClr>
                <a:srgbClr val="83C495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>
              <a:buClr>
                <a:srgbClr val="83C495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Označba mesta besedila 13"/>
          <p:cNvSpPr>
            <a:spLocks noGrp="1"/>
          </p:cNvSpPr>
          <p:nvPr>
            <p:ph type="body" sz="quarter" idx="10"/>
          </p:nvPr>
        </p:nvSpPr>
        <p:spPr>
          <a:xfrm>
            <a:off x="76200" y="6619409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Označba mesta besedila 13"/>
          <p:cNvSpPr>
            <a:spLocks noGrp="1"/>
          </p:cNvSpPr>
          <p:nvPr>
            <p:ph type="body" sz="quarter" idx="11"/>
          </p:nvPr>
        </p:nvSpPr>
        <p:spPr>
          <a:xfrm>
            <a:off x="7722000" y="6613200"/>
            <a:ext cx="1350963" cy="16940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24082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slov in diagram ali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martArt 2"/>
          <p:cNvSpPr>
            <a:spLocks noGrp="1"/>
          </p:cNvSpPr>
          <p:nvPr>
            <p:ph type="dgm" idx="1"/>
          </p:nvPr>
        </p:nvSpPr>
        <p:spPr>
          <a:xfrm>
            <a:off x="685800" y="1557338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sl-SI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98897B-B587-1CE8-9BD6-7D7FA0325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54AF-71AE-494E-B761-25472A927555}" type="datetime1">
              <a:rPr lang="sl-SI" altLang="sl-SI" smtClean="0"/>
              <a:t>17.06.2026</a:t>
            </a:fld>
            <a:endParaRPr lang="en-US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E888F5-1AAA-CD18-1F2E-E6C015754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6BCF-87F6-ED23-BC66-0B2409A60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3710D-3661-4F88-AAE3-61FC6442FE2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804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i barvn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306" y="540224"/>
            <a:ext cx="5334000" cy="4714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en-US" dirty="0"/>
              <a:t>NASLOV SLAJDA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1pPr>
            <a:lvl2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2pPr>
            <a:lvl3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3pPr>
            <a:lvl4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PoljeZBesedilom 3"/>
          <p:cNvSpPr txBox="1"/>
          <p:nvPr userDrawn="1"/>
        </p:nvSpPr>
        <p:spPr>
          <a:xfrm>
            <a:off x="2806224" y="6577200"/>
            <a:ext cx="4652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Decima Nova Pro"/>
              </a:rPr>
              <a:t>Javna agencija Republike Slovenije za zdravila in medicinske pripomočke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Decima Nova Pro"/>
            </a:endParaRPr>
          </a:p>
        </p:txBody>
      </p:sp>
      <p:sp>
        <p:nvSpPr>
          <p:cNvPr id="14" name="Označba mesta besedila 13"/>
          <p:cNvSpPr>
            <a:spLocks noGrp="1"/>
          </p:cNvSpPr>
          <p:nvPr>
            <p:ph type="body" sz="quarter" idx="10"/>
          </p:nvPr>
        </p:nvSpPr>
        <p:spPr>
          <a:xfrm>
            <a:off x="76200" y="6619409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5" name="Označba mesta besedila 13"/>
          <p:cNvSpPr>
            <a:spLocks noGrp="1"/>
          </p:cNvSpPr>
          <p:nvPr>
            <p:ph type="body" sz="quarter" idx="11"/>
          </p:nvPr>
        </p:nvSpPr>
        <p:spPr>
          <a:xfrm>
            <a:off x="7722000" y="6613201"/>
            <a:ext cx="1350963" cy="16940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6296400"/>
            <a:ext cx="1131547" cy="7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2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i siv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306" y="540224"/>
            <a:ext cx="5335200" cy="4714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en-US" dirty="0"/>
              <a:t>NASLOV SLAJDA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1pPr>
            <a:lvl2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2pPr>
            <a:lvl3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3pPr>
            <a:lvl4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>
              <a:buClr>
                <a:srgbClr val="3A3D42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PoljeZBesedilom 4"/>
          <p:cNvSpPr txBox="1"/>
          <p:nvPr userDrawn="1"/>
        </p:nvSpPr>
        <p:spPr>
          <a:xfrm>
            <a:off x="2808000" y="6576129"/>
            <a:ext cx="4650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Decima Nova Pro"/>
              </a:rPr>
              <a:t>Javna agencija Republike Slovenije za zdravila in medicinske pripomočke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Decima Nova Pro"/>
            </a:endParaRPr>
          </a:p>
        </p:txBody>
      </p:sp>
      <p:sp>
        <p:nvSpPr>
          <p:cNvPr id="6" name="Označba mesta besedila 13"/>
          <p:cNvSpPr>
            <a:spLocks noGrp="1"/>
          </p:cNvSpPr>
          <p:nvPr>
            <p:ph type="body" sz="quarter" idx="10"/>
          </p:nvPr>
        </p:nvSpPr>
        <p:spPr>
          <a:xfrm>
            <a:off x="76200" y="6619409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Označba mesta besedila 13"/>
          <p:cNvSpPr>
            <a:spLocks noGrp="1"/>
          </p:cNvSpPr>
          <p:nvPr>
            <p:ph type="body" sz="quarter" idx="11"/>
          </p:nvPr>
        </p:nvSpPr>
        <p:spPr>
          <a:xfrm>
            <a:off x="7723263" y="6614539"/>
            <a:ext cx="1350963" cy="16940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6296400"/>
            <a:ext cx="1131547" cy="7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3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ravi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40224"/>
            <a:ext cx="5335200" cy="4714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en-US" dirty="0"/>
              <a:t>NASLOV SLAJDA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5B9E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1pPr>
            <a:lvl2pPr>
              <a:buClr>
                <a:srgbClr val="65B9E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2pPr>
            <a:lvl3pPr>
              <a:buClr>
                <a:srgbClr val="65B9E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3pPr>
            <a:lvl4pPr>
              <a:buClr>
                <a:srgbClr val="65B9E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>
              <a:buClr>
                <a:srgbClr val="65B9E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PoljeZBesedilom 4"/>
          <p:cNvSpPr txBox="1"/>
          <p:nvPr userDrawn="1"/>
        </p:nvSpPr>
        <p:spPr>
          <a:xfrm>
            <a:off x="2808000" y="6577200"/>
            <a:ext cx="4652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Decima Nova Pro"/>
              </a:rPr>
              <a:t>Javna agencija Republike Slovenije za zdravila in medicinske pripomočke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Decima Nova Pro"/>
            </a:endParaRPr>
          </a:p>
        </p:txBody>
      </p:sp>
      <p:sp>
        <p:nvSpPr>
          <p:cNvPr id="6" name="Označba mesta besedila 13"/>
          <p:cNvSpPr>
            <a:spLocks noGrp="1"/>
          </p:cNvSpPr>
          <p:nvPr>
            <p:ph type="body" sz="quarter" idx="10"/>
          </p:nvPr>
        </p:nvSpPr>
        <p:spPr>
          <a:xfrm>
            <a:off x="76200" y="6619409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Označba mesta besedila 13"/>
          <p:cNvSpPr>
            <a:spLocks noGrp="1"/>
          </p:cNvSpPr>
          <p:nvPr>
            <p:ph type="body" sz="quarter" idx="11"/>
          </p:nvPr>
        </p:nvSpPr>
        <p:spPr>
          <a:xfrm>
            <a:off x="7722000" y="6613200"/>
            <a:ext cx="1350963" cy="16940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6296400"/>
            <a:ext cx="1131547" cy="7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4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ter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40224"/>
            <a:ext cx="5335200" cy="4714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en-US" dirty="0"/>
              <a:t>NASLOV SLAJDA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BDD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1pPr>
            <a:lvl2pPr>
              <a:buClr>
                <a:srgbClr val="69BDD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2pPr>
            <a:lvl3pPr>
              <a:buClr>
                <a:srgbClr val="69BDD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3pPr>
            <a:lvl4pPr>
              <a:buClr>
                <a:srgbClr val="69BDD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>
              <a:buClr>
                <a:srgbClr val="69BDD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PoljeZBesedilom 4"/>
          <p:cNvSpPr txBox="1"/>
          <p:nvPr userDrawn="1"/>
        </p:nvSpPr>
        <p:spPr>
          <a:xfrm>
            <a:off x="2808000" y="6577200"/>
            <a:ext cx="4652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Decima Nova Pro"/>
              </a:rPr>
              <a:t>Javna agencija Republike Slovenije za zdravila in medicinske pripomočke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Decima Nova Pro"/>
            </a:endParaRPr>
          </a:p>
        </p:txBody>
      </p:sp>
      <p:sp>
        <p:nvSpPr>
          <p:cNvPr id="6" name="Označba mesta besedila 13"/>
          <p:cNvSpPr>
            <a:spLocks noGrp="1"/>
          </p:cNvSpPr>
          <p:nvPr>
            <p:ph type="body" sz="quarter" idx="10"/>
          </p:nvPr>
        </p:nvSpPr>
        <p:spPr>
          <a:xfrm>
            <a:off x="76200" y="6619409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Označba mesta besedila 13"/>
          <p:cNvSpPr>
            <a:spLocks noGrp="1"/>
          </p:cNvSpPr>
          <p:nvPr>
            <p:ph type="body" sz="quarter" idx="11"/>
          </p:nvPr>
        </p:nvSpPr>
        <p:spPr>
          <a:xfrm>
            <a:off x="7722000" y="6613200"/>
            <a:ext cx="1350963" cy="16940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6296400"/>
            <a:ext cx="1131547" cy="7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4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40224"/>
            <a:ext cx="5335200" cy="4714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en-US" dirty="0"/>
              <a:t>NASLOV SLAJDA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2C1C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1pPr>
            <a:lvl2pPr>
              <a:buClr>
                <a:srgbClr val="72C1C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2pPr>
            <a:lvl3pPr>
              <a:buClr>
                <a:srgbClr val="72C1C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3pPr>
            <a:lvl4pPr>
              <a:buClr>
                <a:srgbClr val="72C1C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>
              <a:buClr>
                <a:srgbClr val="72C1CE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PoljeZBesedilom 4"/>
          <p:cNvSpPr txBox="1"/>
          <p:nvPr userDrawn="1"/>
        </p:nvSpPr>
        <p:spPr>
          <a:xfrm>
            <a:off x="2808000" y="6577200"/>
            <a:ext cx="4652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Decima Nova Pro"/>
              </a:rPr>
              <a:t>Javna agencija Republike Slovenije za zdravila in medicinske pripomočke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Decima Nova Pro"/>
            </a:endParaRPr>
          </a:p>
        </p:txBody>
      </p:sp>
      <p:sp>
        <p:nvSpPr>
          <p:cNvPr id="6" name="Označba mesta besedila 13"/>
          <p:cNvSpPr>
            <a:spLocks noGrp="1"/>
          </p:cNvSpPr>
          <p:nvPr>
            <p:ph type="body" sz="quarter" idx="10"/>
          </p:nvPr>
        </p:nvSpPr>
        <p:spPr>
          <a:xfrm>
            <a:off x="76200" y="6619409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Označba mesta besedila 13"/>
          <p:cNvSpPr>
            <a:spLocks noGrp="1"/>
          </p:cNvSpPr>
          <p:nvPr>
            <p:ph type="body" sz="quarter" idx="11"/>
          </p:nvPr>
        </p:nvSpPr>
        <p:spPr>
          <a:xfrm>
            <a:off x="7722000" y="6613200"/>
            <a:ext cx="1350963" cy="16940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6296400"/>
            <a:ext cx="1131547" cy="7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6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kiva in celi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376" y="540224"/>
            <a:ext cx="5335200" cy="4714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en-US" dirty="0"/>
              <a:t>NASLOV SLAJDA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8BFBB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1pPr>
            <a:lvl2pPr>
              <a:buClr>
                <a:srgbClr val="78BFBB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2pPr>
            <a:lvl3pPr>
              <a:buClr>
                <a:srgbClr val="78BFBB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3pPr>
            <a:lvl4pPr>
              <a:buClr>
                <a:srgbClr val="78BFBB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>
              <a:buClr>
                <a:srgbClr val="78BFBB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PoljeZBesedilom 4"/>
          <p:cNvSpPr txBox="1"/>
          <p:nvPr userDrawn="1"/>
        </p:nvSpPr>
        <p:spPr>
          <a:xfrm>
            <a:off x="2808000" y="6577200"/>
            <a:ext cx="4652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Decima Nova Pro"/>
              </a:rPr>
              <a:t>Javna agencija Republike Slovenije za zdravila in medicinske pripomočke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Decima Nova Pro"/>
            </a:endParaRPr>
          </a:p>
        </p:txBody>
      </p:sp>
      <p:sp>
        <p:nvSpPr>
          <p:cNvPr id="6" name="Označba mesta besedila 13"/>
          <p:cNvSpPr>
            <a:spLocks noGrp="1"/>
          </p:cNvSpPr>
          <p:nvPr>
            <p:ph type="body" sz="quarter" idx="10"/>
          </p:nvPr>
        </p:nvSpPr>
        <p:spPr>
          <a:xfrm>
            <a:off x="76200" y="6619409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Označba mesta besedila 13"/>
          <p:cNvSpPr>
            <a:spLocks noGrp="1"/>
          </p:cNvSpPr>
          <p:nvPr>
            <p:ph type="body" sz="quarter" idx="11"/>
          </p:nvPr>
        </p:nvSpPr>
        <p:spPr>
          <a:xfrm>
            <a:off x="7722000" y="6613200"/>
            <a:ext cx="1350963" cy="16940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6296400"/>
            <a:ext cx="1131547" cy="7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6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špekci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1341" y="540224"/>
            <a:ext cx="5335200" cy="4714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en-US" dirty="0"/>
              <a:t>NASLOV SLAJDA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1C2A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1pPr>
            <a:lvl2pPr>
              <a:buClr>
                <a:srgbClr val="81C2A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2pPr>
            <a:lvl3pPr>
              <a:buClr>
                <a:srgbClr val="81C2A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3pPr>
            <a:lvl4pPr>
              <a:buClr>
                <a:srgbClr val="81C2A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>
              <a:buClr>
                <a:srgbClr val="81C2AA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PoljeZBesedilom 5"/>
          <p:cNvSpPr txBox="1"/>
          <p:nvPr userDrawn="1"/>
        </p:nvSpPr>
        <p:spPr>
          <a:xfrm>
            <a:off x="2808000" y="6577200"/>
            <a:ext cx="4652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Decima Nova Pro"/>
              </a:rPr>
              <a:t>Javna agencija Republike Slovenije za zdravila in medicinske pripomočke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Decima Nova Pro"/>
            </a:endParaRPr>
          </a:p>
        </p:txBody>
      </p:sp>
      <p:sp>
        <p:nvSpPr>
          <p:cNvPr id="5" name="Označba mesta besedila 13"/>
          <p:cNvSpPr>
            <a:spLocks noGrp="1"/>
          </p:cNvSpPr>
          <p:nvPr>
            <p:ph type="body" sz="quarter" idx="10"/>
          </p:nvPr>
        </p:nvSpPr>
        <p:spPr>
          <a:xfrm>
            <a:off x="76200" y="6619409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Označba mesta besedila 13"/>
          <p:cNvSpPr>
            <a:spLocks noGrp="1"/>
          </p:cNvSpPr>
          <p:nvPr>
            <p:ph type="body" sz="quarter" idx="11"/>
          </p:nvPr>
        </p:nvSpPr>
        <p:spPr>
          <a:xfrm>
            <a:off x="7722000" y="6614403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6296400"/>
            <a:ext cx="1131547" cy="7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0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cinski pripomoč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1341" y="540224"/>
            <a:ext cx="5335200" cy="4714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BEBEE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</a:lstStyle>
          <a:p>
            <a:r>
              <a:rPr lang="en-US" dirty="0"/>
              <a:t>NASLOV SLAJDA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3C495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1pPr>
            <a:lvl2pPr>
              <a:buClr>
                <a:srgbClr val="83C495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2pPr>
            <a:lvl3pPr>
              <a:buClr>
                <a:srgbClr val="83C495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3pPr>
            <a:lvl4pPr>
              <a:buClr>
                <a:srgbClr val="83C495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>
              <a:buClr>
                <a:srgbClr val="83C495"/>
              </a:buClr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PoljeZBesedilom 4"/>
          <p:cNvSpPr txBox="1"/>
          <p:nvPr userDrawn="1"/>
        </p:nvSpPr>
        <p:spPr>
          <a:xfrm>
            <a:off x="2808000" y="6577200"/>
            <a:ext cx="4652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Decima Nova Pro"/>
              </a:rPr>
              <a:t>Javna agencija Republike Slovenije za zdravila in medicinske pripomočke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Decima Nova Pro"/>
            </a:endParaRPr>
          </a:p>
        </p:txBody>
      </p:sp>
      <p:sp>
        <p:nvSpPr>
          <p:cNvPr id="6" name="Označba mesta besedila 13"/>
          <p:cNvSpPr>
            <a:spLocks noGrp="1"/>
          </p:cNvSpPr>
          <p:nvPr>
            <p:ph type="body" sz="quarter" idx="10"/>
          </p:nvPr>
        </p:nvSpPr>
        <p:spPr>
          <a:xfrm>
            <a:off x="76200" y="6619409"/>
            <a:ext cx="1350963" cy="1694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Označba mesta besedila 13"/>
          <p:cNvSpPr>
            <a:spLocks noGrp="1"/>
          </p:cNvSpPr>
          <p:nvPr>
            <p:ph type="body" sz="quarter" idx="11"/>
          </p:nvPr>
        </p:nvSpPr>
        <p:spPr>
          <a:xfrm>
            <a:off x="7722000" y="6613200"/>
            <a:ext cx="1350963" cy="16940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6296400"/>
            <a:ext cx="1131547" cy="7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A639-DF28-C148-A416-F39CBC41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2E99579A-02F9-889D-D2D5-55E7271CA9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CEF7F047-9FF2-5A1B-3B2A-A1924428B3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C4BE7-5764-D47F-6F4F-68F93DB6C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DBC914-248D-446D-B67E-1ADA19DD1E52}" type="datetime1">
              <a:rPr lang="sl-SI" smtClean="0"/>
              <a:t>17.06.2026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F251C-3C87-4B30-9D43-08AECEEEB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22C46-A04A-9E6A-968C-93AD1C4C6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22F303-8E73-417D-8E78-93C527AA653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947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porocanje_24clen@jazmp.si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azmp.si/humana-zdravila/podatki-o-zdravilih/zdravila-na-trg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azmp.si/humana-zdravila/podatki-o-zdravilih/zdravila-na-trgu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430" y="2258170"/>
            <a:ext cx="7772400" cy="1902303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SPREMLJANJE ZDRAVIL V PROMETU IN OBVLADOVANJE POMANJKANJ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30" y="4160473"/>
            <a:ext cx="6858000" cy="554650"/>
          </a:xfrm>
        </p:spPr>
        <p:txBody>
          <a:bodyPr>
            <a:normAutofit fontScale="77500" lnSpcReduction="20000"/>
          </a:bodyPr>
          <a:lstStyle/>
          <a:p>
            <a:r>
              <a:rPr lang="sl-SI" dirty="0"/>
              <a:t>Spletno izobraževanje za imetnike dovoljenj za promet z zdravili in imetnike začasnih dovoljenj za vnos/uvoz zdravil po tretji alineji tretjega odstavka 20. člena ZZdr-2 ter njihove zastopnike, 08-junij-2026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1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EDCDBF-044D-1525-9D9F-9D29E13C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421420"/>
            <a:ext cx="5334000" cy="590258"/>
          </a:xfrm>
        </p:spPr>
        <p:txBody>
          <a:bodyPr>
            <a:noAutofit/>
          </a:bodyPr>
          <a:lstStyle/>
          <a:p>
            <a:r>
              <a:rPr lang="sl-SI" sz="2300" dirty="0"/>
              <a:t>Spremembe Zakona o zdravilih – 24. člen </a:t>
            </a:r>
            <a:br>
              <a:rPr lang="sl-SI" sz="2300" dirty="0"/>
            </a:br>
            <a:r>
              <a:rPr lang="sl-SI" sz="2300" dirty="0"/>
              <a:t>Zdr-2B (2025)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AB89CC7-500B-4097-CC83-3E6BA90D8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sz="3100" dirty="0"/>
              <a:t>Glavne spremembe za imetnike: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accent1"/>
                </a:solidFill>
              </a:rPr>
              <a:t>Roki za obveščanje:</a:t>
            </a:r>
          </a:p>
          <a:p>
            <a:pPr lvl="1"/>
            <a:r>
              <a:rPr lang="sl-SI" sz="2900" b="1" dirty="0">
                <a:solidFill>
                  <a:schemeClr val="accent1"/>
                </a:solidFill>
              </a:rPr>
              <a:t>Imetnik dovoljenja za promet z zdravilom </a:t>
            </a:r>
            <a:r>
              <a:rPr lang="sl-SI" sz="2900" dirty="0"/>
              <a:t>mora JAZMP o </a:t>
            </a:r>
            <a:r>
              <a:rPr lang="sl-SI" sz="2900" b="1" dirty="0"/>
              <a:t>začasnem ali stalnem prenehanju opravljanja prometa</a:t>
            </a:r>
            <a:r>
              <a:rPr lang="sl-SI" sz="2900" dirty="0"/>
              <a:t> obvestiti </a:t>
            </a:r>
            <a:r>
              <a:rPr lang="sl-SI" sz="2900" b="1" dirty="0"/>
              <a:t>najpozneje 6 mesecev pred prenehanjem</a:t>
            </a:r>
            <a:r>
              <a:rPr lang="sl-SI" sz="2900" dirty="0"/>
              <a:t>. </a:t>
            </a:r>
          </a:p>
          <a:p>
            <a:pPr lvl="1"/>
            <a:r>
              <a:rPr lang="sl-SI" sz="2900" dirty="0"/>
              <a:t>Imetnik začasnega dovoljenja za promet z zdravilom iz tretje alineje tretjega odstavka 20. člena ZZdr-2 mora JAZMP o prenehanju opravljanja prometa z zdravilom obvestiti najpozneje 2 meseca pred prenehanjem prometa.</a:t>
            </a:r>
          </a:p>
          <a:p>
            <a:pPr marL="0" indent="0">
              <a:buNone/>
            </a:pPr>
            <a:endParaRPr lang="sl-SI" sz="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l-SI" sz="3200" b="1" dirty="0">
                <a:solidFill>
                  <a:schemeClr val="accent1"/>
                </a:solidFill>
              </a:rPr>
              <a:t>Podrobnejša opredelitev poročane motnje / prenehanja: </a:t>
            </a:r>
            <a:br>
              <a:rPr lang="sl-SI" sz="3200" noProof="0" dirty="0"/>
            </a:br>
            <a:r>
              <a:rPr lang="sl-SI" sz="2900" noProof="0" dirty="0"/>
              <a:t>V obvestilu navede </a:t>
            </a:r>
            <a:r>
              <a:rPr lang="sl-SI" sz="2900" b="1" noProof="0" dirty="0"/>
              <a:t>podatke o zdravilu</a:t>
            </a:r>
            <a:r>
              <a:rPr lang="sl-SI" sz="2900" noProof="0" dirty="0"/>
              <a:t>, </a:t>
            </a:r>
            <a:r>
              <a:rPr lang="sl-SI" sz="2900" b="1" noProof="0" dirty="0"/>
              <a:t>razloge za </a:t>
            </a:r>
            <a:r>
              <a:rPr lang="sl-SI" sz="2900" noProof="0" dirty="0"/>
              <a:t>začasno ali stalno prenehanje opravljanja prometa z zdravilom ali </a:t>
            </a:r>
            <a:r>
              <a:rPr lang="sl-SI" sz="2900" b="1" noProof="0" dirty="0"/>
              <a:t>motnjo v preskrbi z zdravilom</a:t>
            </a:r>
            <a:r>
              <a:rPr lang="sl-SI" sz="2900" noProof="0" dirty="0"/>
              <a:t>, oceno vpliva na javno zdravje in ukrepe za zmanjševanje morebitnega negativnega vpliva in </a:t>
            </a:r>
            <a:r>
              <a:rPr lang="sl-SI" sz="2900" b="1" noProof="0" dirty="0"/>
              <a:t>druge podatke</a:t>
            </a:r>
            <a:r>
              <a:rPr lang="sl-SI" sz="2900" noProof="0" dirty="0"/>
              <a:t>, </a:t>
            </a:r>
            <a:r>
              <a:rPr lang="sl-SI" sz="2900" b="1" noProof="0" dirty="0"/>
              <a:t>ki jih določi JAZMP</a:t>
            </a:r>
            <a:r>
              <a:rPr lang="sl-SI" sz="2900" noProof="0" dirty="0"/>
              <a:t>.</a:t>
            </a:r>
          </a:p>
          <a:p>
            <a:pPr marL="0" indent="0">
              <a:buNone/>
            </a:pPr>
            <a:endParaRPr lang="sl-SI" sz="300" noProof="0" dirty="0"/>
          </a:p>
          <a:p>
            <a:pPr marL="0" indent="0">
              <a:buNone/>
            </a:pPr>
            <a:r>
              <a:rPr lang="sl-SI" sz="3200" b="1" dirty="0">
                <a:solidFill>
                  <a:schemeClr val="accent1"/>
                </a:solidFill>
              </a:rPr>
              <a:t>Dodatne obveznosti </a:t>
            </a:r>
            <a:br>
              <a:rPr lang="sl-SI" sz="2900" dirty="0">
                <a:latin typeface="Myriad Pro"/>
              </a:rPr>
            </a:br>
            <a:r>
              <a:rPr lang="sl-SI" sz="2900" dirty="0"/>
              <a:t>Na vsakokratno zahtevo JAZMP imetniki dovoljenja za promet / veletrgovci v zahtevanem roku predložijo podatke o obsegu prodaje v RS in </a:t>
            </a:r>
            <a:r>
              <a:rPr lang="sl-SI" sz="2900" b="1" dirty="0"/>
              <a:t>obsegu zalog zdravil namenjenih trgu Republike Slovenije</a:t>
            </a:r>
            <a:r>
              <a:rPr lang="sl-SI" sz="2900" dirty="0"/>
              <a:t>.</a:t>
            </a:r>
          </a:p>
          <a:p>
            <a:pPr marL="457200" lvl="1" indent="0" hangingPunct="0">
              <a:buNone/>
            </a:pPr>
            <a:endParaRPr lang="sl-SI" dirty="0">
              <a:latin typeface="Myriad Pro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2373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84B40-6B27-EDFE-2D03-BBCDADCA2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A321F7-7009-E7BA-65A6-DDF0AEB8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421420"/>
            <a:ext cx="5334000" cy="590258"/>
          </a:xfrm>
        </p:spPr>
        <p:txBody>
          <a:bodyPr>
            <a:noAutofit/>
          </a:bodyPr>
          <a:lstStyle/>
          <a:p>
            <a:r>
              <a:rPr lang="sl-SI" sz="2300" dirty="0"/>
              <a:t>Spremembe Zakona o zdravilih – 24. člen ZZdr-2B (2025)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69AAEB-F502-8FB4-8E8F-3228B45E3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87" y="1875912"/>
            <a:ext cx="7886700" cy="4046013"/>
          </a:xfrm>
        </p:spPr>
        <p:txBody>
          <a:bodyPr>
            <a:normAutofit/>
          </a:bodyPr>
          <a:lstStyle/>
          <a:p>
            <a:pPr marL="0" marR="0" lvl="0" indent="0" fontAlgn="auto">
              <a:lnSpc>
                <a:spcPct val="70000"/>
              </a:lnSpc>
              <a:spcAft>
                <a:spcPts val="0"/>
              </a:spcAft>
              <a:buSzTx/>
              <a:buNone/>
              <a:tabLst/>
              <a:defRPr/>
            </a:pPr>
            <a:r>
              <a:rPr lang="sl-SI" sz="1900" dirty="0"/>
              <a:t>Glavne spremembe za JAZMP: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sl-SI" sz="1800" b="1" dirty="0">
              <a:solidFill>
                <a:schemeClr val="accent1"/>
              </a:solidFill>
            </a:endParaRP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000" b="1" dirty="0">
                <a:solidFill>
                  <a:schemeClr val="accent1"/>
                </a:solidFill>
              </a:rPr>
              <a:t>Ukrepi JAZMP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800" dirty="0"/>
              <a:t>JAZMP na podlagi ocene kritičnosti oz. vpliva pomanjkanja zdravila na javno zdravje (velik/srednji) lahko: </a:t>
            </a:r>
          </a:p>
          <a:p>
            <a:pPr lvl="1" hangingPunct="0">
              <a:buFont typeface="Courier New" panose="02070309020205020404" pitchFamily="49" charset="0"/>
              <a:buChar char="o"/>
            </a:pPr>
            <a:r>
              <a:rPr lang="sl-SI" sz="1800" dirty="0"/>
              <a:t>pozove pristojne razširjene strokovne kolegije ali klinike oziroma zbornice, da v roku, ki ga določi JAZMP, pripravijo </a:t>
            </a:r>
            <a:r>
              <a:rPr lang="sl-SI" sz="1800" b="1" dirty="0"/>
              <a:t>priporočila o zamenjavi z drugim zdravilom </a:t>
            </a:r>
            <a:r>
              <a:rPr lang="sl-SI" sz="1800" dirty="0"/>
              <a:t>oziroma o njegovi uporabi, in to priporočilo objavi na spletni strani JAZMP in v centralni bazi zdravil</a:t>
            </a:r>
          </a:p>
          <a:p>
            <a:pPr lvl="1" hangingPunct="0">
              <a:buFont typeface="Courier New" panose="02070309020205020404" pitchFamily="49" charset="0"/>
              <a:buChar char="o"/>
            </a:pPr>
            <a:r>
              <a:rPr lang="sl-SI" sz="1800" dirty="0"/>
              <a:t>izda </a:t>
            </a:r>
            <a:r>
              <a:rPr lang="sl-SI" sz="1800" b="1" dirty="0"/>
              <a:t>Sklep o omejitvi predpisovanja / izdajanja</a:t>
            </a:r>
          </a:p>
          <a:p>
            <a:pPr lvl="1" hangingPunct="0">
              <a:buFont typeface="Courier New" panose="02070309020205020404" pitchFamily="49" charset="0"/>
              <a:buChar char="o"/>
            </a:pPr>
            <a:r>
              <a:rPr lang="sl-SI" sz="1800" dirty="0"/>
              <a:t>v soglasju z ministrom za zdravje izda </a:t>
            </a:r>
            <a:r>
              <a:rPr lang="sl-SI" sz="1800" b="1" dirty="0"/>
              <a:t>Sklep o prepovedi iznosa / izvoza</a:t>
            </a:r>
          </a:p>
          <a:p>
            <a:pPr lvl="1" hangingPunct="0">
              <a:buFont typeface="Courier New" panose="02070309020205020404" pitchFamily="49" charset="0"/>
              <a:buChar char="o"/>
            </a:pPr>
            <a:r>
              <a:rPr lang="sl-SI" sz="1800" dirty="0"/>
              <a:t>predlaga MZ </a:t>
            </a:r>
            <a:r>
              <a:rPr lang="sl-SI" sz="1800" b="1" dirty="0"/>
              <a:t>sprostitev iz državnih blagovnih rezerv </a:t>
            </a:r>
            <a:endParaRPr lang="sl-SI" sz="1800" dirty="0">
              <a:latin typeface="Myriad Pro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5623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EE945-F673-60D8-6E54-973873C7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sl-SI" sz="27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Sistem spremljanja zdravil na trgu in obvladovanje pomanjkanj </a:t>
            </a:r>
            <a:endParaRPr lang="sl-SI" u="sng" dirty="0"/>
          </a:p>
        </p:txBody>
      </p:sp>
      <p:graphicFrame>
        <p:nvGraphicFramePr>
          <p:cNvPr id="11" name="Označba mesta vsebine 10">
            <a:extLst>
              <a:ext uri="{FF2B5EF4-FFF2-40B4-BE49-F238E27FC236}">
                <a16:creationId xmlns:a16="http://schemas.microsoft.com/office/drawing/2014/main" id="{68D23517-0C17-FAB4-F49B-ACBB32B6CF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610158"/>
              </p:ext>
            </p:extLst>
          </p:nvPr>
        </p:nvGraphicFramePr>
        <p:xfrm>
          <a:off x="277091" y="1825625"/>
          <a:ext cx="8238259" cy="478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avokotnik: zaokroženi vogali 2">
            <a:extLst>
              <a:ext uri="{FF2B5EF4-FFF2-40B4-BE49-F238E27FC236}">
                <a16:creationId xmlns:a16="http://schemas.microsoft.com/office/drawing/2014/main" id="{E8781E3E-0CF8-3961-41EB-81B40127D160}"/>
              </a:ext>
            </a:extLst>
          </p:cNvPr>
          <p:cNvSpPr/>
          <p:nvPr/>
        </p:nvSpPr>
        <p:spPr>
          <a:xfrm>
            <a:off x="5859625" y="3912638"/>
            <a:ext cx="789992" cy="7215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JAZMP</a:t>
            </a:r>
          </a:p>
        </p:txBody>
      </p:sp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B8935822-79DE-58FA-C27A-E124DD503934}"/>
              </a:ext>
            </a:extLst>
          </p:cNvPr>
          <p:cNvSpPr/>
          <p:nvPr/>
        </p:nvSpPr>
        <p:spPr>
          <a:xfrm>
            <a:off x="2960914" y="2388637"/>
            <a:ext cx="926384" cy="4027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IMETNIKI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47339A81-E778-362E-2C57-3980DD17B8BE}"/>
              </a:ext>
            </a:extLst>
          </p:cNvPr>
          <p:cNvSpPr/>
          <p:nvPr/>
        </p:nvSpPr>
        <p:spPr>
          <a:xfrm>
            <a:off x="7908966" y="3912638"/>
            <a:ext cx="957943" cy="7215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Ostali deležniki</a:t>
            </a:r>
          </a:p>
        </p:txBody>
      </p:sp>
    </p:spTree>
    <p:extLst>
      <p:ext uri="{BB962C8B-B14F-4D97-AF65-F5344CB8AC3E}">
        <p14:creationId xmlns:p14="http://schemas.microsoft.com/office/powerpoint/2010/main" val="341771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3CE906-30AE-03EA-297D-08ED015E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540224"/>
            <a:ext cx="5612686" cy="471453"/>
          </a:xfrm>
        </p:spPr>
        <p:txBody>
          <a:bodyPr>
            <a:noAutofit/>
          </a:bodyPr>
          <a:lstStyle/>
          <a:p>
            <a:r>
              <a:rPr lang="sl-SI" sz="2400" dirty="0"/>
              <a:t>Opredelitev / definicije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BB0875-E345-922E-2A77-F232319C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886700" cy="438691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900" b="1" dirty="0"/>
              <a:t>MOTNJA v preskrbi z zdravilom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900" dirty="0"/>
              <a:t>… je stanje na trgu, kjer poslovni subjekti, odgovorni za preskrbo trga Republike Slovenije, </a:t>
            </a:r>
            <a:r>
              <a:rPr lang="sl-SI" sz="2900" b="1" dirty="0"/>
              <a:t>ne uspejo zagotoviti potrebnih količin zdravila v ustreznem času</a:t>
            </a:r>
            <a:r>
              <a:rPr lang="sl-SI" sz="2900" dirty="0"/>
              <a:t>. (6. člen ZZdr-2)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l-SI" sz="2900" i="1" dirty="0">
              <a:solidFill>
                <a:srgbClr val="0070C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3A3D42"/>
              </a:buClr>
              <a:buSzTx/>
              <a:buNone/>
              <a:tabLst/>
              <a:defRPr/>
            </a:pPr>
            <a:r>
              <a:rPr lang="sl-SI" sz="2900" dirty="0"/>
              <a:t>… so razmere ko dobava zdravila, ki ima dovoljenje za promet (</a:t>
            </a:r>
            <a:r>
              <a:rPr lang="sl-SI" sz="2900" dirty="0" err="1"/>
              <a:t>DzP</a:t>
            </a:r>
            <a:r>
              <a:rPr lang="sl-SI" sz="2900" dirty="0"/>
              <a:t>) in je dano v promet v državi članici, iz katerega koli razloga </a:t>
            </a:r>
            <a:r>
              <a:rPr lang="sl-SI" sz="2900" b="1" dirty="0"/>
              <a:t>ne zadošča povpraševanju </a:t>
            </a:r>
            <a:r>
              <a:rPr lang="sl-SI" sz="2900" dirty="0"/>
              <a:t>po tem zdravilu (2. člen Uredbe (EU) 2022/123)</a:t>
            </a:r>
          </a:p>
          <a:p>
            <a:pPr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defRPr/>
            </a:pPr>
            <a:endParaRPr lang="sl-SI" sz="2600" i="1" dirty="0">
              <a:solidFill>
                <a:srgbClr val="0070C0"/>
              </a:solidFill>
            </a:endParaRPr>
          </a:p>
          <a:p>
            <a:pPr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sl-SI" sz="3400" i="1" dirty="0">
                <a:solidFill>
                  <a:srgbClr val="0070C0"/>
                </a:solidFill>
              </a:rPr>
              <a:t>Ko imetnik ne more izpolniti naročil veletrgovcev (veletrgovec ne dobi dovolj/pravočasno naročenega zdravila)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3A3D42"/>
              </a:buClr>
              <a:buSzTx/>
              <a:buNone/>
              <a:tabLst/>
              <a:defRPr/>
            </a:pPr>
            <a:endParaRPr lang="sl-SI" sz="2600" dirty="0"/>
          </a:p>
          <a:p>
            <a:pPr marL="0" marR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SzTx/>
              <a:buNone/>
              <a:tabLst/>
              <a:defRPr/>
            </a:pPr>
            <a:endParaRPr lang="sl-SI" sz="2300" dirty="0"/>
          </a:p>
          <a:p>
            <a:pPr marL="0" marR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SzTx/>
              <a:buNone/>
              <a:tabLst/>
              <a:defRPr/>
            </a:pPr>
            <a:endParaRPr lang="sl-SI" sz="2300" dirty="0"/>
          </a:p>
          <a:p>
            <a:pPr marL="0" marR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SzTx/>
              <a:buNone/>
              <a:tabLst/>
              <a:defRPr/>
            </a:pPr>
            <a:r>
              <a:rPr lang="sl-SI" sz="3400" b="1" dirty="0"/>
              <a:t>Motnja v preskrbi</a:t>
            </a:r>
            <a:r>
              <a:rPr lang="sl-SI" sz="3400" dirty="0"/>
              <a:t> ali </a:t>
            </a:r>
            <a:r>
              <a:rPr lang="sl-SI" sz="3400" b="1" dirty="0"/>
              <a:t>začasno prenehanje </a:t>
            </a:r>
            <a:r>
              <a:rPr lang="sl-SI" sz="3400" dirty="0"/>
              <a:t>prometa z zdravilom?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sl-SI" sz="3400" dirty="0">
                <a:solidFill>
                  <a:srgbClr val="0070C0"/>
                </a:solidFill>
                <a:sym typeface="Wingdings" panose="05000000000000000000" pitchFamily="2" charset="2"/>
              </a:rPr>
              <a:t>odločitev imetnika, da zdravila začasno ne bo tržil </a:t>
            </a:r>
            <a:r>
              <a:rPr lang="sl-SI" sz="3400" dirty="0">
                <a:sym typeface="Wingdings" panose="05000000000000000000" pitchFamily="2" charset="2"/>
              </a:rPr>
              <a:t>(npr. zdravilo ni bilo izbrano na javnem razpisu, za zdravilo je premajhno povpraševanje) = </a:t>
            </a:r>
            <a:r>
              <a:rPr lang="sl-SI" sz="3400" b="1" dirty="0">
                <a:solidFill>
                  <a:srgbClr val="0070C0"/>
                </a:solidFill>
                <a:sym typeface="Wingdings" panose="05000000000000000000" pitchFamily="2" charset="2"/>
              </a:rPr>
              <a:t>začasno prenehanje</a:t>
            </a:r>
            <a:br>
              <a:rPr lang="sl-SI" sz="3400" dirty="0">
                <a:sym typeface="Wingdings" panose="05000000000000000000" pitchFamily="2" charset="2"/>
              </a:rPr>
            </a:br>
            <a:endParaRPr lang="sl-SI" sz="3400" dirty="0">
              <a:sym typeface="Wingdings" panose="05000000000000000000" pitchFamily="2" charset="2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sl-SI" sz="3400" dirty="0">
                <a:solidFill>
                  <a:srgbClr val="0070C0"/>
                </a:solidFill>
                <a:sym typeface="Wingdings" panose="05000000000000000000" pitchFamily="2" charset="2"/>
              </a:rPr>
              <a:t>Povpraševanje &gt; zmožnosti dobave </a:t>
            </a:r>
            <a:br>
              <a:rPr lang="sl-SI" sz="3400" dirty="0">
                <a:sym typeface="Wingdings" panose="05000000000000000000" pitchFamily="2" charset="2"/>
              </a:rPr>
            </a:br>
            <a:r>
              <a:rPr lang="sl-SI" sz="3400" dirty="0">
                <a:sym typeface="Wingdings" panose="05000000000000000000" pitchFamily="2" charset="2"/>
              </a:rPr>
              <a:t>(nepričakovano povečanje povpraševanja ali izpad proizvodnje, težave v distribucijski verigi) = </a:t>
            </a:r>
            <a:r>
              <a:rPr lang="sl-SI" sz="3400" b="1" dirty="0">
                <a:solidFill>
                  <a:srgbClr val="0070C0"/>
                </a:solidFill>
                <a:sym typeface="Wingdings" panose="05000000000000000000" pitchFamily="2" charset="2"/>
              </a:rPr>
              <a:t>motnja v preskrbi</a:t>
            </a:r>
          </a:p>
          <a:p>
            <a:pPr marL="0" indent="0">
              <a:buNone/>
            </a:pPr>
            <a:endParaRPr lang="sl-SI" sz="3400" i="1" dirty="0"/>
          </a:p>
          <a:p>
            <a:pPr marL="0" indent="0">
              <a:buNone/>
            </a:pPr>
            <a:endParaRPr lang="sl-SI" i="1" dirty="0"/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B4FEAFA0-F173-FDA8-DAA3-1F9FC9E66B59}"/>
              </a:ext>
            </a:extLst>
          </p:cNvPr>
          <p:cNvSpPr/>
          <p:nvPr/>
        </p:nvSpPr>
        <p:spPr>
          <a:xfrm>
            <a:off x="566442" y="4233683"/>
            <a:ext cx="7886701" cy="196989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8300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802BB5-DD5C-9AE0-246C-CF895F91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1600" dirty="0"/>
              <a:t>Sistem spremljanja zdravil na trgu in obvladovanja pomanjkanj </a:t>
            </a:r>
            <a:r>
              <a:rPr lang="sl-SI" sz="2400" dirty="0"/>
              <a:t> </a:t>
            </a:r>
            <a:r>
              <a:rPr lang="sl-SI" sz="2400" dirty="0">
                <a:solidFill>
                  <a:srgbClr val="6DAAED"/>
                </a:solidFill>
              </a:rPr>
              <a:t>OBVEŠČANJE</a:t>
            </a:r>
            <a:r>
              <a:rPr lang="sl-SI" sz="2400" dirty="0"/>
              <a:t>: </a:t>
            </a:r>
            <a:r>
              <a:rPr lang="sl-SI" sz="2400" dirty="0">
                <a:solidFill>
                  <a:schemeClr val="bg2"/>
                </a:solidFill>
              </a:rPr>
              <a:t>imetniki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1D1C65B-E0C9-7936-C5E8-8BC3BE8EB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133372"/>
              </p:ext>
            </p:extLst>
          </p:nvPr>
        </p:nvGraphicFramePr>
        <p:xfrm>
          <a:off x="255037" y="1169436"/>
          <a:ext cx="8465975" cy="485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A29CF54-000A-CFD4-D3B2-161A10C088AB}"/>
              </a:ext>
            </a:extLst>
          </p:cNvPr>
          <p:cNvSpPr txBox="1"/>
          <p:nvPr/>
        </p:nvSpPr>
        <p:spPr>
          <a:xfrm>
            <a:off x="7206343" y="5492044"/>
            <a:ext cx="1272074" cy="5355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D4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80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rPr>
              <a:t>⚠</a:t>
            </a:r>
            <a:r>
              <a:rPr kumimoji="0" lang="sl-SI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Ob spremembi zastopnika, kontaktnih oseb ali pooblastil je treba podatke posodobiti.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C878D6D-A0A0-D6E9-4B05-ACAA546A1CD0}"/>
              </a:ext>
            </a:extLst>
          </p:cNvPr>
          <p:cNvSpPr txBox="1"/>
          <p:nvPr/>
        </p:nvSpPr>
        <p:spPr>
          <a:xfrm>
            <a:off x="3282644" y="5897685"/>
            <a:ext cx="288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hlinkClick r:id="rId8"/>
              </a:rPr>
              <a:t>porocanje_24clen@jazmp.si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054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7A9075-FC98-9265-0A24-A9B41342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Podatki o poročanju 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9F3DD9F5-666D-7C57-0B00-0AA64B83F87D}"/>
              </a:ext>
            </a:extLst>
          </p:cNvPr>
          <p:cNvSpPr txBox="1"/>
          <p:nvPr/>
        </p:nvSpPr>
        <p:spPr>
          <a:xfrm>
            <a:off x="4302462" y="2627043"/>
            <a:ext cx="44814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Pravočasnost poročanja motenj v preskrbi zdravil v obdobju 2021–2025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AA82BE1F-A066-347C-BF11-E38CF2F24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965" y="2975830"/>
            <a:ext cx="4188447" cy="2620890"/>
          </a:xfrm>
          <a:prstGeom prst="rect">
            <a:avLst/>
          </a:prstGeom>
        </p:spPr>
      </p:pic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168C86F1-4C6E-604B-38C1-984B6E3A1D54}"/>
              </a:ext>
            </a:extLst>
          </p:cNvPr>
          <p:cNvSpPr txBox="1"/>
          <p:nvPr/>
        </p:nvSpPr>
        <p:spPr>
          <a:xfrm>
            <a:off x="2306462" y="1770301"/>
            <a:ext cx="362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MOTNJE V PRESKRBI</a:t>
            </a: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EB6CAAC1-56EA-FC93-C775-659277C4F798}"/>
              </a:ext>
            </a:extLst>
          </p:cNvPr>
          <p:cNvSpPr/>
          <p:nvPr/>
        </p:nvSpPr>
        <p:spPr>
          <a:xfrm>
            <a:off x="6500327" y="4484914"/>
            <a:ext cx="1119673" cy="7651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A304C10-EE2E-48A3-48C1-CD26185AA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4" y="2598719"/>
            <a:ext cx="4189248" cy="319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6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1D1ABA-5201-2081-4922-342D5190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Sistem spremljanja zdravil na trgu in obvladovanja pomanjkanj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6DAAED"/>
                </a:solidFill>
                <a:effectLst/>
                <a:uLnTx/>
                <a:uFillTx/>
              </a:rPr>
              <a:t>VREDNOTENJE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: </a:t>
            </a:r>
            <a:r>
              <a:rPr lang="sl-SI" sz="2400" dirty="0">
                <a:solidFill>
                  <a:schemeClr val="bg1"/>
                </a:solidFill>
              </a:rPr>
              <a:t>JAZMP</a:t>
            </a:r>
            <a:endParaRPr lang="sl-SI" b="0" dirty="0">
              <a:solidFill>
                <a:schemeClr val="bg1"/>
              </a:solidFill>
            </a:endParaRPr>
          </a:p>
        </p:txBody>
      </p:sp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6D6BA811-1EC8-30D8-5555-862F0B656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7" y="182562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2000" dirty="0"/>
          </a:p>
          <a:p>
            <a:pPr marL="0" indent="0" algn="ctr">
              <a:buNone/>
            </a:pPr>
            <a:r>
              <a:rPr lang="sl-SI" sz="2000" dirty="0"/>
              <a:t>JAZMP oceni </a:t>
            </a:r>
            <a:r>
              <a:rPr lang="sl-SI" sz="2000" b="1" dirty="0"/>
              <a:t>vpliv pomanjkanja </a:t>
            </a:r>
            <a:r>
              <a:rPr lang="sl-SI" sz="2000" dirty="0"/>
              <a:t>(motnje/prenehanja) na javno zdravje ter izvaja različne aktivnosti in sprejema</a:t>
            </a:r>
            <a:r>
              <a:rPr lang="sl-SI" sz="2000" b="1" dirty="0"/>
              <a:t> ukrepe </a:t>
            </a:r>
          </a:p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sl-SI" sz="2000" b="1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D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1300" i="1" dirty="0">
              <a:solidFill>
                <a:srgbClr val="0070C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D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3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sl-SI" sz="2000" dirty="0"/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FEA5A93F-913C-880F-334D-C0D00E083106}"/>
              </a:ext>
            </a:extLst>
          </p:cNvPr>
          <p:cNvSpPr/>
          <p:nvPr/>
        </p:nvSpPr>
        <p:spPr>
          <a:xfrm>
            <a:off x="2699656" y="3863788"/>
            <a:ext cx="3794449" cy="21264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/>
              <a:t>UBLAŽITEV / PREPREČENJE  POMANJKANJA</a:t>
            </a:r>
          </a:p>
        </p:txBody>
      </p:sp>
      <p:sp>
        <p:nvSpPr>
          <p:cNvPr id="6" name="Puščica: dol 5">
            <a:extLst>
              <a:ext uri="{FF2B5EF4-FFF2-40B4-BE49-F238E27FC236}">
                <a16:creationId xmlns:a16="http://schemas.microsoft.com/office/drawing/2014/main" id="{8929CE42-3117-662D-2921-8E593560DF24}"/>
              </a:ext>
            </a:extLst>
          </p:cNvPr>
          <p:cNvSpPr/>
          <p:nvPr/>
        </p:nvSpPr>
        <p:spPr>
          <a:xfrm>
            <a:off x="4077825" y="3009763"/>
            <a:ext cx="978266" cy="6882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/>
              <a:t>CILJ</a:t>
            </a:r>
          </a:p>
        </p:txBody>
      </p:sp>
    </p:spTree>
    <p:extLst>
      <p:ext uri="{BB962C8B-B14F-4D97-AF65-F5344CB8AC3E}">
        <p14:creationId xmlns:p14="http://schemas.microsoft.com/office/powerpoint/2010/main" val="1806581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slov 1">
            <a:extLst>
              <a:ext uri="{FF2B5EF4-FFF2-40B4-BE49-F238E27FC236}">
                <a16:creationId xmlns:a16="http://schemas.microsoft.com/office/drawing/2014/main" id="{1055DBA2-C4C6-2C54-C7EC-3FBDDE9D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40224"/>
            <a:ext cx="5335200" cy="471453"/>
          </a:xfrm>
        </p:spPr>
        <p:txBody>
          <a:bodyPr>
            <a:normAutofit fontScale="90000"/>
          </a:bodyPr>
          <a:lstStyle/>
          <a:p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Sistem spremljanja zdravil na trgu in obvladovanja pomanjkanj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6DAAED"/>
                </a:solidFill>
                <a:effectLst/>
                <a:uLnTx/>
                <a:uFillTx/>
              </a:rPr>
              <a:t>VREDNOTENJE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: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JAZMP</a:t>
            </a:r>
            <a:endParaRPr lang="sl-SI" b="0" dirty="0">
              <a:solidFill>
                <a:schemeClr val="bg2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538B7FC-53AD-13F5-9849-6333918A2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77" y="2043795"/>
            <a:ext cx="3710635" cy="435078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F2562D4-A670-C4F4-8946-0B8C2EE97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485" y="2391843"/>
            <a:ext cx="3144474" cy="333638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A0FFF6B-0827-8F15-3E62-2549571E1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8" y="3244414"/>
            <a:ext cx="2600131" cy="1675590"/>
          </a:xfrm>
          <a:prstGeom prst="rect">
            <a:avLst/>
          </a:prstGeom>
        </p:spPr>
      </p:pic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9F1803B5-5E0E-2324-9261-425EC4C824D5}"/>
              </a:ext>
            </a:extLst>
          </p:cNvPr>
          <p:cNvSpPr/>
          <p:nvPr/>
        </p:nvSpPr>
        <p:spPr>
          <a:xfrm>
            <a:off x="161730" y="1691951"/>
            <a:ext cx="5113176" cy="5162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Ocena vpliva pomanjkanja na javno zdravje </a:t>
            </a:r>
          </a:p>
          <a:p>
            <a:pPr algn="ctr"/>
            <a:r>
              <a:rPr lang="sl-SI" sz="1600" dirty="0"/>
              <a:t>(metodologija CHESSMEN)</a:t>
            </a:r>
          </a:p>
        </p:txBody>
      </p:sp>
    </p:spTree>
    <p:extLst>
      <p:ext uri="{BB962C8B-B14F-4D97-AF65-F5344CB8AC3E}">
        <p14:creationId xmlns:p14="http://schemas.microsoft.com/office/powerpoint/2010/main" val="353454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3862F-31EA-7C17-2C48-C056AE89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Sistem spremljanja zdravil na trgu in obvladovanja pomanjkanj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6DAAED"/>
                </a:solidFill>
                <a:effectLst/>
                <a:uLnTx/>
                <a:uFillTx/>
              </a:rPr>
              <a:t>AKTIVNOSTI po prejemu obvestil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: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JAZMP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7328A9C-54D8-0AAE-5FD4-8EB165AE5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84" y="1775861"/>
            <a:ext cx="3794060" cy="4606980"/>
          </a:xfrm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200" b="1" dirty="0">
                <a:solidFill>
                  <a:srgbClr val="0070C0"/>
                </a:solidFill>
              </a:rPr>
              <a:t>Preverjanje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sl-SI" sz="11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l-SI" sz="1700" b="1" dirty="0"/>
              <a:t>Razpoložljive zaloge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sl-SI" sz="1500" dirty="0"/>
              <a:t>pri imetniku dovoljenja za promet, 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sl-SI" sz="1500" dirty="0"/>
              <a:t>pri veletrgovcih, 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sl-SI" sz="1500" dirty="0"/>
              <a:t>v bolnišnicah oziroma drugih zdravstvenih ustanovah.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endParaRPr lang="sl-SI" sz="1500" dirty="0"/>
          </a:p>
          <a:p>
            <a:pPr marL="0" indent="0">
              <a:buNone/>
            </a:pPr>
            <a:r>
              <a:rPr lang="sl-SI" sz="1700" b="1" dirty="0"/>
              <a:t>Razpoložljivost zdravila na drugih trgih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sl-SI" sz="1500" dirty="0"/>
              <a:t>ali je zdravilo na voljo na drugih trgih, 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sl-SI" sz="1500" dirty="0"/>
              <a:t>ali je pomanjkanje prisotno tudi v drugih državah, 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sl-SI" sz="1500" dirty="0"/>
              <a:t>ali obstajajo možnosti vnosa zdravila iz drugih trgov.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endParaRPr lang="sl-SI" sz="1500" dirty="0"/>
          </a:p>
          <a:p>
            <a:pPr marL="0" indent="0">
              <a:buNone/>
            </a:pPr>
            <a:r>
              <a:rPr lang="sl-SI" sz="1700" b="1" dirty="0"/>
              <a:t>Pričakovane dobave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sl-SI" sz="1500" dirty="0"/>
              <a:t>predvideni datumi dobav, 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sl-SI" sz="1500" dirty="0"/>
              <a:t>pričakovane količine, 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sl-SI" sz="1500" dirty="0" err="1"/>
              <a:t>časovnica</a:t>
            </a:r>
            <a:r>
              <a:rPr lang="sl-SI" sz="1500" dirty="0"/>
              <a:t> ponovne vzpostavitve redne/izredne preskrbe.</a:t>
            </a: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BE3E1694-7430-EB2E-EC67-FD54AEFD2756}"/>
              </a:ext>
            </a:extLst>
          </p:cNvPr>
          <p:cNvSpPr txBox="1">
            <a:spLocks/>
          </p:cNvSpPr>
          <p:nvPr/>
        </p:nvSpPr>
        <p:spPr>
          <a:xfrm>
            <a:off x="4907902" y="1772685"/>
            <a:ext cx="4024215" cy="460698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Clr>
                <a:srgbClr val="65B9EA"/>
              </a:buClr>
              <a:buFont typeface="Arial" panose="020B0604020202020204" pitchFamily="34" charset="0"/>
              <a:buNone/>
              <a:defRPr sz="2800" b="1">
                <a:latin typeface="Decima Nova Pro" charset="0"/>
                <a:ea typeface="Decima Nova Pro" charset="0"/>
                <a:cs typeface="Decima Nova Pro" charset="0"/>
              </a:defRPr>
            </a:lvl1pPr>
            <a:lvl2pPr lvl="1" indent="0">
              <a:lnSpc>
                <a:spcPct val="90000"/>
              </a:lnSpc>
              <a:spcBef>
                <a:spcPts val="500"/>
              </a:spcBef>
              <a:buClr>
                <a:srgbClr val="65B9EA"/>
              </a:buClr>
              <a:buFont typeface="Arial" panose="020B0604020202020204" pitchFamily="34" charset="0"/>
              <a:buNone/>
              <a:defRPr sz="2400" b="1">
                <a:latin typeface="Decima Nova Pro" charset="0"/>
                <a:ea typeface="Decima Nova Pro" charset="0"/>
                <a:cs typeface="Decima Nova Pro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65B9EA"/>
              </a:buClr>
              <a:buFont typeface="Arial" panose="020B0604020202020204" pitchFamily="34" charset="0"/>
              <a:buChar char="•"/>
              <a:defRPr sz="2000">
                <a:latin typeface="Decima Nova Pro" charset="0"/>
                <a:ea typeface="Decima Nova Pro" charset="0"/>
                <a:cs typeface="Decima Nova Pro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65B9EA"/>
              </a:buClr>
              <a:buFont typeface="Arial" panose="020B0604020202020204" pitchFamily="34" charset="0"/>
              <a:buChar char="•"/>
              <a:defRPr>
                <a:latin typeface="Decima Nova Pro" charset="0"/>
                <a:ea typeface="Decima Nova Pro" charset="0"/>
                <a:cs typeface="Decima Nova Pro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65B9EA"/>
              </a:buClr>
              <a:buFont typeface="Arial" panose="020B0604020202020204" pitchFamily="34" charset="0"/>
              <a:buChar char="•"/>
              <a:defRPr>
                <a:latin typeface="Decima Nova Pro" charset="0"/>
                <a:ea typeface="Decima Nova Pro" charset="0"/>
                <a:cs typeface="Decima Nova Pro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000" dirty="0">
                <a:solidFill>
                  <a:srgbClr val="0070C0"/>
                </a:solidFill>
              </a:rPr>
              <a:t>Pozivi k ukrepanju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10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800" dirty="0"/>
              <a:t>I</a:t>
            </a:r>
            <a:r>
              <a:rPr lang="sl-SI" sz="1600" dirty="0"/>
              <a:t>metnike </a:t>
            </a:r>
          </a:p>
          <a:p>
            <a:pPr marL="228600" indent="-22860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400" b="0" dirty="0"/>
              <a:t>Prerazporeditev zalog iz drugih držav EU </a:t>
            </a:r>
          </a:p>
          <a:p>
            <a:pPr marL="228600" indent="-22860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400" b="0" dirty="0"/>
              <a:t>Možnosti za povečanje proizvodnje in/ali spremembe načrta dobav </a:t>
            </a:r>
          </a:p>
          <a:p>
            <a:pPr marL="228600" indent="-22860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400" b="0" dirty="0"/>
              <a:t>Imetnike dovoljenj prisotnih nadomestnih zdravil k zagotovitvi zadostnih količin (tržni deleži!)</a:t>
            </a:r>
          </a:p>
          <a:p>
            <a:pPr lvl="1"/>
            <a:endParaRPr lang="sl-SI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600" dirty="0"/>
              <a:t>Veletrgovce</a:t>
            </a:r>
          </a:p>
          <a:p>
            <a:pPr marL="228600" indent="-2286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sl-SI" sz="1400" b="0" dirty="0"/>
              <a:t>Objava poziva veletrgovcem/uvoznikom za vnos/uvoz manjkajočega zdravila ali več nadomestnih zdravil na spletni strani JAZMP</a:t>
            </a:r>
          </a:p>
          <a:p>
            <a:pPr>
              <a:lnSpc>
                <a:spcPct val="70000"/>
              </a:lnSpc>
            </a:pPr>
            <a:endParaRPr lang="sl-SI" sz="1400" b="0" dirty="0"/>
          </a:p>
          <a:p>
            <a:pPr>
              <a:lnSpc>
                <a:spcPct val="70000"/>
              </a:lnSpc>
            </a:pPr>
            <a:r>
              <a:rPr lang="sl-SI" sz="2000" dirty="0">
                <a:solidFill>
                  <a:srgbClr val="0070C0"/>
                </a:solidFill>
              </a:rPr>
              <a:t>Obveščanje in priporočila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sl-SI" sz="1400" b="0" dirty="0"/>
              <a:t>Objava obvestil, navodil in/ali priporočil na spletni strani JAZMP in CBZ</a:t>
            </a:r>
          </a:p>
          <a:p>
            <a:pPr lvl="1"/>
            <a:endParaRPr lang="sl-SI" sz="1600" dirty="0"/>
          </a:p>
        </p:txBody>
      </p:sp>
      <p:sp>
        <p:nvSpPr>
          <p:cNvPr id="7" name="Puščica: desno 6">
            <a:extLst>
              <a:ext uri="{FF2B5EF4-FFF2-40B4-BE49-F238E27FC236}">
                <a16:creationId xmlns:a16="http://schemas.microsoft.com/office/drawing/2014/main" id="{5BEB7B53-280D-35B1-0AD4-AA343795BAAC}"/>
              </a:ext>
            </a:extLst>
          </p:cNvPr>
          <p:cNvSpPr/>
          <p:nvPr/>
        </p:nvSpPr>
        <p:spPr>
          <a:xfrm>
            <a:off x="4161453" y="3626498"/>
            <a:ext cx="590939" cy="3259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3584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D9A04-B41A-4305-2662-F53653243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599C6C-4F30-BE94-019A-89DC99E4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40224"/>
            <a:ext cx="5508490" cy="471453"/>
          </a:xfrm>
        </p:spPr>
        <p:txBody>
          <a:bodyPr>
            <a:normAutofit fontScale="90000"/>
          </a:bodyPr>
          <a:lstStyle/>
          <a:p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Sistem spremljanja zdravil na trgu in obvladovanja pomanjkanj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6DAAED"/>
                </a:solidFill>
                <a:effectLst/>
                <a:uLnTx/>
                <a:uFillTx/>
              </a:rPr>
              <a:t>UKREPI ob pomembnem vplivu na JZ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: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JAZMP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D74BE6B6-4C54-AE0E-922A-9126E57D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738943"/>
            <a:ext cx="6348245" cy="4269971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sl-SI" sz="8000" b="1" dirty="0">
                <a:solidFill>
                  <a:srgbClr val="0070C0"/>
                </a:solidFill>
              </a:rPr>
              <a:t>Ukrepi</a:t>
            </a:r>
            <a:endParaRPr lang="sl-SI" sz="6200" dirty="0"/>
          </a:p>
          <a:p>
            <a:pPr marL="0" lvl="0" indent="0" hangingPunct="0">
              <a:lnSpc>
                <a:spcPct val="120000"/>
              </a:lnSpc>
              <a:spcBef>
                <a:spcPts val="0"/>
              </a:spcBef>
              <a:buNone/>
            </a:pPr>
            <a:endParaRPr lang="sl-SI" sz="4300" b="1" dirty="0">
              <a:solidFill>
                <a:srgbClr val="0070C0"/>
              </a:solidFill>
            </a:endParaRPr>
          </a:p>
          <a:p>
            <a:pPr marL="0" lvl="0" indent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5600" b="1" dirty="0"/>
              <a:t>Če je </a:t>
            </a:r>
            <a:r>
              <a:rPr lang="sl-SI" sz="5600" b="1" dirty="0">
                <a:solidFill>
                  <a:srgbClr val="0070C0"/>
                </a:solidFill>
              </a:rPr>
              <a:t>vpliv pomanjkanja </a:t>
            </a:r>
            <a:r>
              <a:rPr lang="sl-SI" sz="5600" b="1" dirty="0"/>
              <a:t>na javno zdravje </a:t>
            </a:r>
            <a:r>
              <a:rPr lang="sl-SI" sz="5600" b="1" dirty="0">
                <a:solidFill>
                  <a:srgbClr val="0070C0"/>
                </a:solidFill>
              </a:rPr>
              <a:t>velik </a:t>
            </a:r>
            <a:r>
              <a:rPr lang="sl-SI" sz="5600" b="1" dirty="0"/>
              <a:t>IN </a:t>
            </a:r>
            <a:r>
              <a:rPr lang="sl-SI" sz="5600" b="1" dirty="0">
                <a:solidFill>
                  <a:srgbClr val="0070C0"/>
                </a:solidFill>
              </a:rPr>
              <a:t>predhodni ukrepi </a:t>
            </a:r>
            <a:r>
              <a:rPr lang="sl-SI" sz="5600" dirty="0"/>
              <a:t>(ukrepi imetnika, poziv veletrgovcem/uvoznikom) </a:t>
            </a:r>
            <a:r>
              <a:rPr lang="sl-SI" sz="5600" b="1" dirty="0">
                <a:solidFill>
                  <a:srgbClr val="0070C0"/>
                </a:solidFill>
              </a:rPr>
              <a:t>niso bili uspešni</a:t>
            </a:r>
            <a:r>
              <a:rPr lang="sl-SI" sz="5600" b="1" dirty="0"/>
              <a:t>:</a:t>
            </a:r>
          </a:p>
          <a:p>
            <a:pPr marL="0" lvl="0" indent="0" hangingPunct="0">
              <a:lnSpc>
                <a:spcPct val="120000"/>
              </a:lnSpc>
              <a:spcBef>
                <a:spcPts val="0"/>
              </a:spcBef>
              <a:buNone/>
            </a:pPr>
            <a:endParaRPr lang="sl-SI" sz="4000" dirty="0"/>
          </a:p>
          <a:p>
            <a:pPr lvl="0" algn="just">
              <a:lnSpc>
                <a:spcPct val="115000"/>
              </a:lnSpc>
            </a:pPr>
            <a:r>
              <a:rPr kumimoji="0" lang="sl-SI" sz="4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Priporočila </a:t>
            </a:r>
            <a:r>
              <a:rPr kumimoji="0" lang="sl-SI" sz="480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glede nadomestnega zdravljenja ali izdelave magistralnega ali galenskega zdravila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sl-SI" sz="4400" kern="100" dirty="0"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Če ni ustreznega nadomestnega zdravila za terapevtsko indikacijo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sl-SI" sz="4400" kern="100" dirty="0"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Priporočila na poziv JAZMP pripravijo RSK, klinike ali zbornice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sl-SI" sz="4400" kern="100" dirty="0"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Priporočila se objavijo na spletni strani JAZMP in v CBZ.</a:t>
            </a:r>
          </a:p>
          <a:p>
            <a:pPr lvl="0">
              <a:lnSpc>
                <a:spcPct val="115000"/>
              </a:lnSpc>
            </a:pPr>
            <a:r>
              <a:rPr lang="sl-SI" sz="4800" kern="100" dirty="0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Ukrepi</a:t>
            </a:r>
            <a:r>
              <a:rPr lang="sl-SI" sz="4800" b="1" kern="100" dirty="0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 nadzorovane distribucije </a:t>
            </a:r>
            <a:r>
              <a:rPr lang="sl-SI" sz="4800" kern="100" dirty="0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in ukrepi za </a:t>
            </a:r>
            <a:r>
              <a:rPr lang="sl-SI" sz="4800" b="1" kern="100" dirty="0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varčno porabo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sl-SI" sz="4400" kern="100" dirty="0"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Če gre za kratkotrajno nezadostno dobavo / omejeno zalogo zdravila.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sl-SI" sz="4400" kern="100" dirty="0"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Sklep izda JAZMP in se objavi na spletni strani JAZMP in v CBZ.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sl-SI" sz="4400" kern="100" dirty="0">
              <a:latin typeface="Myriad Pro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sl-SI" sz="4800" b="1" kern="100" dirty="0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GB" sz="4800" b="1" kern="100" dirty="0" err="1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mejitev</a:t>
            </a:r>
            <a:r>
              <a:rPr lang="en-GB" sz="4800" b="1" kern="100" dirty="0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b="1" kern="100" dirty="0" err="1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iznosa</a:t>
            </a:r>
            <a:r>
              <a:rPr lang="en-GB" sz="4800" b="1" kern="100" dirty="0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GB" sz="4800" b="1" kern="100" dirty="0" err="1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izvoza</a:t>
            </a:r>
            <a:r>
              <a:rPr lang="en-GB" sz="4800" b="1" kern="100" dirty="0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kern="100" dirty="0" err="1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zdravila</a:t>
            </a:r>
            <a:r>
              <a:rPr lang="en-GB" sz="4800" kern="100" dirty="0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kern="100" dirty="0" err="1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iz</a:t>
            </a:r>
            <a:r>
              <a:rPr lang="en-GB" sz="4800" kern="100" dirty="0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 RS</a:t>
            </a:r>
            <a:endParaRPr lang="sl-SI" sz="4800" kern="100" dirty="0">
              <a:solidFill>
                <a:srgbClr val="0070C0"/>
              </a:solidFill>
              <a:latin typeface="Myriad Pro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sl-SI" sz="4400" kern="100" dirty="0"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Sklep JAZMP izda v soglasju z ministrom in se objavi v Uradnem listu RS.  </a:t>
            </a: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4400" kern="100" dirty="0"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sl-SI" sz="4800" kern="100" dirty="0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Predlog za sprostitev zdravil/a iz </a:t>
            </a:r>
            <a:r>
              <a:rPr lang="sl-SI" sz="4800" b="1" kern="100" dirty="0">
                <a:solidFill>
                  <a:srgbClr val="0070C0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državnih blagovnih rezerv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sl-SI" sz="4400" kern="100" dirty="0">
                <a:latin typeface="Myriad Pro"/>
                <a:ea typeface="Calibri" panose="020F0502020204030204" pitchFamily="34" charset="0"/>
                <a:cs typeface="Arial" panose="020B0604020202020204" pitchFamily="34" charset="0"/>
              </a:rPr>
              <a:t>JAZMP posreduje predlog na MZ.</a:t>
            </a: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l-SI" sz="4400" kern="100" dirty="0">
              <a:latin typeface="Myriad Pro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4A8B59A-9D08-35DF-530A-0BCD3DB7CD7F}"/>
              </a:ext>
            </a:extLst>
          </p:cNvPr>
          <p:cNvSpPr txBox="1"/>
          <p:nvPr/>
        </p:nvSpPr>
        <p:spPr>
          <a:xfrm>
            <a:off x="6859460" y="3465565"/>
            <a:ext cx="2173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Izvajanje določil 24. člena ZZdr-2 bo podrobneje opredelil Pravilnik.</a:t>
            </a:r>
          </a:p>
        </p:txBody>
      </p:sp>
      <p:sp>
        <p:nvSpPr>
          <p:cNvPr id="12" name="Zvezda: 5 krakov 11">
            <a:extLst>
              <a:ext uri="{FF2B5EF4-FFF2-40B4-BE49-F238E27FC236}">
                <a16:creationId xmlns:a16="http://schemas.microsoft.com/office/drawing/2014/main" id="{32910AFC-FDD2-6325-B9F7-678509B50690}"/>
              </a:ext>
            </a:extLst>
          </p:cNvPr>
          <p:cNvSpPr/>
          <p:nvPr/>
        </p:nvSpPr>
        <p:spPr>
          <a:xfrm>
            <a:off x="7504182" y="2994479"/>
            <a:ext cx="367331" cy="36933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: zaokroženi vogali 12">
            <a:extLst>
              <a:ext uri="{FF2B5EF4-FFF2-40B4-BE49-F238E27FC236}">
                <a16:creationId xmlns:a16="http://schemas.microsoft.com/office/drawing/2014/main" id="{0FA55156-494A-BDE6-2807-F49AE5719B28}"/>
              </a:ext>
            </a:extLst>
          </p:cNvPr>
          <p:cNvSpPr/>
          <p:nvPr/>
        </p:nvSpPr>
        <p:spPr>
          <a:xfrm>
            <a:off x="6859460" y="3429000"/>
            <a:ext cx="2040768" cy="81179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09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EC63E-41A0-8282-7302-4FED1C88A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DDA5C0-9EA1-29B0-B88F-0E880BEB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Vsebina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74EB6D-06EA-2E52-E223-6C61C8984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000" dirty="0"/>
              <a:t>Program: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1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sl-SI" sz="1800" dirty="0"/>
              <a:t>Uvod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sl-SI" sz="1800" dirty="0"/>
              <a:t>Spremembe 24. člena Zakona o zdravilih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1400" dirty="0"/>
              <a:t>Sistem spremljanja zdravil na trgu in obvladovanje pomanjkanj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1400" dirty="0"/>
              <a:t>Vloga in obveznosti imetnikov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1400" dirty="0"/>
              <a:t>Vloga, pristojnosti in obveznosti JAZMP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sl-SI" sz="1800" dirty="0"/>
              <a:t>Razvoj sistema in usmeritve za izboljšanje poročanja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sl-SI" sz="1800" dirty="0"/>
              <a:t>Vprašanja in odgovori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sl-SI" sz="1800" dirty="0"/>
          </a:p>
          <a:p>
            <a:pPr marL="0" indent="0">
              <a:buNone/>
            </a:pPr>
            <a:endParaRPr lang="sl-SI" sz="2000" dirty="0"/>
          </a:p>
        </p:txBody>
      </p:sp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6437B950-EC75-ABD5-8F9E-560BE5EB7FA9}"/>
              </a:ext>
            </a:extLst>
          </p:cNvPr>
          <p:cNvSpPr/>
          <p:nvPr/>
        </p:nvSpPr>
        <p:spPr>
          <a:xfrm>
            <a:off x="1030941" y="2357718"/>
            <a:ext cx="815788" cy="3585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4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6F9744-7082-C916-D836-18BE66F5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40224"/>
            <a:ext cx="5483608" cy="471453"/>
          </a:xfrm>
        </p:spPr>
        <p:txBody>
          <a:bodyPr>
            <a:noAutofit/>
          </a:bodyPr>
          <a:lstStyle/>
          <a:p>
            <a:r>
              <a:rPr lang="sl-SI" sz="2800" dirty="0"/>
              <a:t>Usmeritve za izboljšanje poročanja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EB07F57-ABC2-AE14-5BCE-59B8934DA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743441"/>
              </p:ext>
            </p:extLst>
          </p:nvPr>
        </p:nvGraphicFramePr>
        <p:xfrm>
          <a:off x="298581" y="1596417"/>
          <a:ext cx="8671248" cy="4959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2072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2AB4AD-9E1F-1008-649C-2A5D1CF3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Sistem spremljanja zdravil na trgu in obvladovanja pomanjkanj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6DAAED"/>
                </a:solidFill>
                <a:effectLst/>
                <a:uLnTx/>
                <a:uFillTx/>
              </a:rPr>
              <a:t>SPREMLJANJE in NADZOR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: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</a:rPr>
              <a:t>JAZMP</a:t>
            </a:r>
            <a:endParaRPr lang="sl-SI" sz="24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E5525D0-B856-778F-CF07-384043ABC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34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400" b="1" dirty="0"/>
          </a:p>
          <a:p>
            <a:r>
              <a:rPr lang="sv-SE" sz="2000" dirty="0"/>
              <a:t>JAZMP spremlja pravočasnost in kakovost poročanja</a:t>
            </a:r>
            <a:endParaRPr lang="sl-SI" sz="2000" dirty="0"/>
          </a:p>
          <a:p>
            <a:r>
              <a:rPr lang="sl-SI" sz="2000" dirty="0"/>
              <a:t>JAZMP opozarja na pomen pravočasnega in pravilnega poročanja</a:t>
            </a:r>
          </a:p>
          <a:p>
            <a:r>
              <a:rPr lang="sl-SI" sz="2000" dirty="0"/>
              <a:t>Za neizpolnjevanje obveznosti so v 192. členu ZZdr-2 predvidene globe</a:t>
            </a:r>
          </a:p>
          <a:p>
            <a:pPr marL="0" indent="0">
              <a:buNone/>
            </a:pPr>
            <a:endParaRPr lang="sl-SI" sz="2400" dirty="0"/>
          </a:p>
          <a:p>
            <a:endParaRPr lang="sl-SI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8D83349-B803-050B-1F7B-244C13DD3B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309"/>
          <a:stretch>
            <a:fillRect/>
          </a:stretch>
        </p:blipFill>
        <p:spPr>
          <a:xfrm>
            <a:off x="2158587" y="3429000"/>
            <a:ext cx="4522131" cy="3247701"/>
          </a:xfrm>
          <a:prstGeom prst="rect">
            <a:avLst/>
          </a:prstGeom>
        </p:spPr>
      </p:pic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F2F60343-8FA2-77FB-9A2C-F91248B29100}"/>
              </a:ext>
            </a:extLst>
          </p:cNvPr>
          <p:cNvSpPr/>
          <p:nvPr/>
        </p:nvSpPr>
        <p:spPr>
          <a:xfrm>
            <a:off x="2158587" y="5194040"/>
            <a:ext cx="4609217" cy="44165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8584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0934BB-DB42-7B4D-7695-E27B178D2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Sistem spremljanja zdravil na trgu in obvladovanja pomanjkanj </a:t>
            </a: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 </a:t>
            </a:r>
            <a:b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</a:b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6DAAED"/>
                </a:solidFill>
                <a:effectLst/>
                <a:uLnTx/>
                <a:uFillTx/>
              </a:rPr>
              <a:t>OBVEŠČANJE JAVNOSTI / OBJAVE</a:t>
            </a: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: </a:t>
            </a: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</a:rPr>
              <a:t>JAZMP</a:t>
            </a:r>
            <a:endParaRPr lang="sl-SI" dirty="0"/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0D9BAC3B-602E-456C-9A2D-3F61170D4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/>
              <a:t>Objava podatkov na spletni strani JAZMP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/>
              <a:t>JAZMP podatke o motnjah v preskrbi, začasnih in stalnih prenehanjih opravljanja prometa z zdravili redno objavlja tudi na svoji spletni strani v okviru tedenskih posodobitev </a:t>
            </a:r>
            <a:r>
              <a:rPr lang="sl-SI" sz="2000" dirty="0">
                <a:hlinkClick r:id="rId2"/>
              </a:rPr>
              <a:t>https://www.jazmp.si/humana-zdravila/podatki-o-zdravilih/zdravila-na-trgu/</a:t>
            </a: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b="1" dirty="0">
                <a:solidFill>
                  <a:srgbClr val="7030A0"/>
                </a:solidFill>
              </a:rPr>
              <a:t>✓ </a:t>
            </a:r>
            <a:r>
              <a:rPr lang="sl-SI" sz="2000" b="1" dirty="0"/>
              <a:t>Načrtovana je nadgradnja objavljenih preglednic z dodatnimi podatki za večjo preglednost in lažje iskanje informacij.</a:t>
            </a:r>
          </a:p>
          <a:p>
            <a:pPr marL="0" indent="0">
              <a:buNone/>
            </a:pPr>
            <a:r>
              <a:rPr lang="sl-SI" sz="2000" b="1" dirty="0">
                <a:solidFill>
                  <a:srgbClr val="7030A0"/>
                </a:solidFill>
              </a:rPr>
              <a:t>✓</a:t>
            </a:r>
            <a:r>
              <a:rPr lang="sl-SI" sz="2000" dirty="0"/>
              <a:t> </a:t>
            </a:r>
            <a:r>
              <a:rPr lang="sl-SI" sz="2000" b="1" dirty="0"/>
              <a:t>Imetnike pozivamo, da preverijo in po potrebi posodobijo status vseh zdravil, ki jih tržijo ali so jih tržili v RS. </a:t>
            </a:r>
            <a:r>
              <a:rPr lang="sl-SI" sz="2000" b="1" dirty="0">
                <a:solidFill>
                  <a:schemeClr val="accent5"/>
                </a:solidFill>
              </a:rPr>
              <a:t>V primeru neodzivnosti bo JAZMP za zdravila z </a:t>
            </a:r>
            <a:r>
              <a:rPr lang="sl-SI" sz="2000" b="1" dirty="0" err="1">
                <a:solidFill>
                  <a:schemeClr val="accent5"/>
                </a:solidFill>
              </a:rPr>
              <a:t>neposodobljenimi</a:t>
            </a:r>
            <a:r>
              <a:rPr lang="sl-SI" sz="2000" b="1" dirty="0">
                <a:solidFill>
                  <a:schemeClr val="accent5"/>
                </a:solidFill>
              </a:rPr>
              <a:t> podatki na podlagi razpoložljivih informacij sama določila ustrezen status zdravila.</a:t>
            </a:r>
          </a:p>
        </p:txBody>
      </p:sp>
    </p:spTree>
    <p:extLst>
      <p:ext uri="{BB962C8B-B14F-4D97-AF65-F5344CB8AC3E}">
        <p14:creationId xmlns:p14="http://schemas.microsoft.com/office/powerpoint/2010/main" val="3026881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88C3FA-CE22-5C9B-4AB8-825959A32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540224"/>
            <a:ext cx="5914510" cy="471453"/>
          </a:xfrm>
        </p:spPr>
        <p:txBody>
          <a:bodyPr>
            <a:noAutofit/>
          </a:bodyPr>
          <a:lstStyle/>
          <a:p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Sistem spremljanja zdravil na trgu in obvladovanja pomanjkanj </a:t>
            </a: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 </a:t>
            </a:r>
            <a:b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</a:b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6DAAED"/>
                </a:solidFill>
                <a:effectLst/>
                <a:uLnTx/>
                <a:uFillTx/>
              </a:rPr>
              <a:t>OBVEŠČANJE JAVNOSTI / OBJAVE:</a:t>
            </a: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5BD4FF"/>
                </a:solidFill>
                <a:effectLst/>
                <a:uLnTx/>
                <a:uFillTx/>
              </a:rPr>
              <a:t> </a:t>
            </a: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</a:rPr>
              <a:t>JAZMP</a:t>
            </a:r>
            <a:endParaRPr lang="sl-SI" sz="2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997E78-8636-2ECA-D0C7-F8CE5166E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35" y="1825625"/>
            <a:ext cx="4192166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l-SI" sz="5000" b="1" dirty="0">
                <a:solidFill>
                  <a:srgbClr val="0070C0"/>
                </a:solidFill>
              </a:rPr>
              <a:t>Objava podatkov v CBZ</a:t>
            </a:r>
          </a:p>
          <a:p>
            <a:pPr marL="0" indent="0">
              <a:buNone/>
            </a:pPr>
            <a:endParaRPr lang="sl-SI" sz="5000" b="1" dirty="0">
              <a:solidFill>
                <a:srgbClr val="0070C0"/>
              </a:solidFill>
            </a:endParaRPr>
          </a:p>
          <a:p>
            <a:r>
              <a:rPr lang="sl-SI" sz="3600" b="1" dirty="0">
                <a:solidFill>
                  <a:srgbClr val="0070C0"/>
                </a:solidFill>
              </a:rPr>
              <a:t>Prihod / ponovni prihod zdravila na trg</a:t>
            </a:r>
            <a:br>
              <a:rPr lang="sl-SI" sz="3600" dirty="0"/>
            </a:br>
            <a:r>
              <a:rPr lang="sl-SI" sz="3600" dirty="0"/>
              <a:t>JAZMP podatke objavi v </a:t>
            </a:r>
            <a:r>
              <a:rPr lang="sl-SI" sz="3600" b="1" dirty="0"/>
              <a:t>5 delovnih dneh</a:t>
            </a:r>
            <a:r>
              <a:rPr lang="sl-SI" sz="3600" dirty="0"/>
              <a:t> od prejema obvestila</a:t>
            </a:r>
          </a:p>
          <a:p>
            <a:r>
              <a:rPr lang="sl-SI" sz="3600" b="1" dirty="0">
                <a:solidFill>
                  <a:srgbClr val="0070C0"/>
                </a:solidFill>
              </a:rPr>
              <a:t>Začasno / stalno prenehanje opravljanja prometa z zdravilom</a:t>
            </a:r>
            <a:br>
              <a:rPr lang="sl-SI" sz="3600" dirty="0">
                <a:solidFill>
                  <a:srgbClr val="0070C0"/>
                </a:solidFill>
              </a:rPr>
            </a:br>
            <a:r>
              <a:rPr lang="sl-SI" sz="3600" dirty="0"/>
              <a:t>JAZMP podatke objavi v </a:t>
            </a:r>
            <a:r>
              <a:rPr lang="sl-SI" sz="3600" b="1" dirty="0"/>
              <a:t>5 delovnih dneh</a:t>
            </a:r>
            <a:r>
              <a:rPr lang="sl-SI" sz="3600" dirty="0"/>
              <a:t> od prejema obvestila</a:t>
            </a:r>
          </a:p>
          <a:p>
            <a:r>
              <a:rPr lang="sl-SI" sz="3600" b="1" dirty="0">
                <a:solidFill>
                  <a:srgbClr val="0070C0"/>
                </a:solidFill>
              </a:rPr>
              <a:t>Motnja v preskrbi z zdravilom</a:t>
            </a:r>
            <a:br>
              <a:rPr lang="sl-SI" sz="3600" dirty="0"/>
            </a:br>
            <a:r>
              <a:rPr lang="sl-SI" sz="3600" dirty="0"/>
              <a:t>JAZMP podatke objavi </a:t>
            </a:r>
            <a:r>
              <a:rPr lang="sl-SI" sz="3600" b="1" dirty="0"/>
              <a:t>najmanj 15 dni pred napovedanim nastopom motnje v preskrbi</a:t>
            </a:r>
            <a:r>
              <a:rPr lang="sl-SI" sz="3600" dirty="0"/>
              <a:t>, razen če odloči drugače.</a:t>
            </a:r>
          </a:p>
          <a:p>
            <a:r>
              <a:rPr lang="sl-SI" sz="3600" b="1" dirty="0"/>
              <a:t>Izjema zaradi varovanja javnega zdravja</a:t>
            </a:r>
            <a:br>
              <a:rPr lang="sl-SI" sz="3600" dirty="0"/>
            </a:br>
            <a:r>
              <a:rPr lang="sl-SI" sz="3600" dirty="0"/>
              <a:t>JAZMP lahko podatke objavi tudi </a:t>
            </a:r>
            <a:r>
              <a:rPr lang="sl-SI" sz="3600" b="1" dirty="0"/>
              <a:t>kasneje od navedenih rokov</a:t>
            </a:r>
            <a:r>
              <a:rPr lang="sl-SI" sz="3600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023083C-0743-F768-1CF2-ABF7CBCF2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49D8125-8A75-0F6E-C850-DB9D3DADF7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ACF532A4-BB2E-F4CC-E7F4-8EA715C60A8B}"/>
              </a:ext>
            </a:extLst>
          </p:cNvPr>
          <p:cNvSpPr txBox="1">
            <a:spLocks/>
          </p:cNvSpPr>
          <p:nvPr/>
        </p:nvSpPr>
        <p:spPr>
          <a:xfrm>
            <a:off x="5091795" y="1831781"/>
            <a:ext cx="41921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A3D4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A3D4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ecima Nova Pro" charset="0"/>
                <a:ea typeface="Decima Nova Pro" charset="0"/>
                <a:cs typeface="Decima Nova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A3D4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ecima Nova Pro" charset="0"/>
                <a:ea typeface="Decima Nova Pro" charset="0"/>
                <a:cs typeface="Decima Nova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A3D4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ecima Nova Pro" charset="0"/>
                <a:ea typeface="Decima Nova Pro" charset="0"/>
                <a:cs typeface="Decima Nova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A3D4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ecima Nova Pro" charset="0"/>
                <a:ea typeface="Decima Nova Pro" charset="0"/>
                <a:cs typeface="Decima Nova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</p:txBody>
      </p:sp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id="{A50C6FC3-42CB-DD7D-2F20-76026E6596B4}"/>
              </a:ext>
            </a:extLst>
          </p:cNvPr>
          <p:cNvSpPr txBox="1">
            <a:spLocks/>
          </p:cNvSpPr>
          <p:nvPr/>
        </p:nvSpPr>
        <p:spPr>
          <a:xfrm>
            <a:off x="4572001" y="2506662"/>
            <a:ext cx="4036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A3D4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Decima Nova Pro" charset="0"/>
                <a:ea typeface="Decima Nova Pro" charset="0"/>
                <a:cs typeface="Decima Nova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A3D4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ecima Nova Pro" charset="0"/>
                <a:ea typeface="Decima Nova Pro" charset="0"/>
                <a:cs typeface="Decima Nova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A3D4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ecima Nova Pro" charset="0"/>
                <a:ea typeface="Decima Nova Pro" charset="0"/>
                <a:cs typeface="Decima Nova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A3D4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ecima Nova Pro" charset="0"/>
                <a:ea typeface="Decima Nova Pro" charset="0"/>
                <a:cs typeface="Decima Nova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A3D4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ecima Nova Pro" charset="0"/>
                <a:ea typeface="Decima Nova Pro" charset="0"/>
                <a:cs typeface="Decima Nova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800" b="1" dirty="0"/>
              <a:t>Postopek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400" dirty="0"/>
              <a:t>JAZMP pošlje prejeta obvestila o motnjah v preskrbi nosilcu OZZ, ki upravlja s Centralno bazo zdravil. </a:t>
            </a:r>
          </a:p>
          <a:p>
            <a:r>
              <a:rPr lang="sl-SI" sz="1400" b="1" dirty="0"/>
              <a:t>pomanjkanje</a:t>
            </a:r>
            <a:r>
              <a:rPr lang="sl-SI" sz="1400" dirty="0"/>
              <a:t> posameznega zdravila v CBZ prikazuje rdeča ikona </a:t>
            </a:r>
          </a:p>
          <a:p>
            <a:r>
              <a:rPr lang="sl-SI" sz="1400" b="1" dirty="0"/>
              <a:t>napovedana motnja / prenehanje</a:t>
            </a:r>
          </a:p>
          <a:p>
            <a:r>
              <a:rPr lang="sl-SI" sz="1400" b="1" dirty="0"/>
              <a:t>prisotnost</a:t>
            </a:r>
            <a:r>
              <a:rPr lang="sl-SI" sz="1400" dirty="0"/>
              <a:t> zdravila v prometu označuje zelena ikona</a:t>
            </a:r>
          </a:p>
          <a:p>
            <a:pPr marL="0" indent="0">
              <a:buNone/>
            </a:pPr>
            <a:r>
              <a:rPr lang="pl-PL" sz="1200" dirty="0"/>
              <a:t>Ob pomiku z miško na ikono so podane dodatne informacije.</a:t>
            </a:r>
            <a:endParaRPr lang="sl-SI" sz="2100" dirty="0"/>
          </a:p>
          <a:p>
            <a:endParaRPr lang="sl-SI" sz="2100" dirty="0"/>
          </a:p>
          <a:p>
            <a:endParaRPr lang="sl-SI" sz="2100" dirty="0"/>
          </a:p>
          <a:p>
            <a:endParaRPr lang="sl-SI" sz="2100" dirty="0"/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</p:txBody>
      </p:sp>
      <p:sp>
        <p:nvSpPr>
          <p:cNvPr id="11" name="Diagram poteka: povezovalnik 10">
            <a:extLst>
              <a:ext uri="{FF2B5EF4-FFF2-40B4-BE49-F238E27FC236}">
                <a16:creationId xmlns:a16="http://schemas.microsoft.com/office/drawing/2014/main" id="{18106EFE-CEC3-C3E6-2774-A4BA8655EBDD}"/>
              </a:ext>
            </a:extLst>
          </p:cNvPr>
          <p:cNvSpPr/>
          <p:nvPr/>
        </p:nvSpPr>
        <p:spPr>
          <a:xfrm rot="10800000" flipV="1">
            <a:off x="8236980" y="3429000"/>
            <a:ext cx="216024" cy="21323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/>
              <a:t>i</a:t>
            </a:r>
          </a:p>
        </p:txBody>
      </p:sp>
      <p:sp>
        <p:nvSpPr>
          <p:cNvPr id="16" name="Diagram poteka: povezovalnik 15">
            <a:extLst>
              <a:ext uri="{FF2B5EF4-FFF2-40B4-BE49-F238E27FC236}">
                <a16:creationId xmlns:a16="http://schemas.microsoft.com/office/drawing/2014/main" id="{228B3C24-5C86-B51E-FC3C-EF0DF55849D1}"/>
              </a:ext>
            </a:extLst>
          </p:cNvPr>
          <p:cNvSpPr/>
          <p:nvPr/>
        </p:nvSpPr>
        <p:spPr>
          <a:xfrm>
            <a:off x="7998726" y="3885016"/>
            <a:ext cx="216024" cy="216023"/>
          </a:xfrm>
          <a:prstGeom prst="flowChartConnector">
            <a:avLst/>
          </a:prstGeom>
          <a:solidFill>
            <a:srgbClr val="33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/>
              <a:t>i</a:t>
            </a:r>
          </a:p>
        </p:txBody>
      </p:sp>
      <p:sp>
        <p:nvSpPr>
          <p:cNvPr id="17" name="Diagram poteka: povezovalnik 16">
            <a:extLst>
              <a:ext uri="{FF2B5EF4-FFF2-40B4-BE49-F238E27FC236}">
                <a16:creationId xmlns:a16="http://schemas.microsoft.com/office/drawing/2014/main" id="{366253B4-EEE8-1156-6325-FA0739EDC399}"/>
              </a:ext>
            </a:extLst>
          </p:cNvPr>
          <p:cNvSpPr/>
          <p:nvPr/>
        </p:nvSpPr>
        <p:spPr>
          <a:xfrm rot="10800000" flipV="1">
            <a:off x="8243130" y="3887802"/>
            <a:ext cx="216024" cy="21323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/>
              <a:t>i</a:t>
            </a:r>
          </a:p>
        </p:txBody>
      </p:sp>
      <p:sp>
        <p:nvSpPr>
          <p:cNvPr id="18" name="Diagram poteka: povezovalnik 17">
            <a:extLst>
              <a:ext uri="{FF2B5EF4-FFF2-40B4-BE49-F238E27FC236}">
                <a16:creationId xmlns:a16="http://schemas.microsoft.com/office/drawing/2014/main" id="{BBD8572F-DADD-6DF5-B375-4BDB5A6EA18E}"/>
              </a:ext>
            </a:extLst>
          </p:cNvPr>
          <p:cNvSpPr/>
          <p:nvPr/>
        </p:nvSpPr>
        <p:spPr>
          <a:xfrm>
            <a:off x="8236980" y="4359242"/>
            <a:ext cx="216024" cy="216023"/>
          </a:xfrm>
          <a:prstGeom prst="flowChartConnector">
            <a:avLst/>
          </a:prstGeom>
          <a:solidFill>
            <a:srgbClr val="33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705351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303B6-AEDB-CE98-7F3B-959D9B919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81E8F5-C430-201A-2817-7E9EEA2C9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476672"/>
            <a:ext cx="5509846" cy="720080"/>
          </a:xfrm>
        </p:spPr>
        <p:txBody>
          <a:bodyPr>
            <a:normAutofit/>
          </a:bodyPr>
          <a:lstStyle/>
          <a:p>
            <a:r>
              <a:rPr lang="sl-SI" sz="2800" dirty="0"/>
              <a:t>Prikaz objav v CBZ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58E1A8A-9CD7-A7C3-1F1D-56F184751F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AA1AAFC-668E-D38F-79F7-098D3E2590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4B5E501-653F-C037-C3FF-3C0140A9A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580" y="1723318"/>
            <a:ext cx="6232848" cy="46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7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F6C28D-AB51-CA76-FB1F-27544418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Prikaz objav v CBZ</a:t>
            </a:r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FB99A22-E38E-24D0-17D5-0FBD3F753E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6EA7766-456A-1D20-02C5-2FD96609C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CF6B5B9-63D0-8BEE-DA44-F095C26317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76" t="7672" r="14235" b="23478"/>
          <a:stretch>
            <a:fillRect/>
          </a:stretch>
        </p:blipFill>
        <p:spPr>
          <a:xfrm>
            <a:off x="1143597" y="1816359"/>
            <a:ext cx="7392863" cy="424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14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0103EB-B4E8-C70A-91D3-279EAFEC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Prikaz objav v CBZ</a:t>
            </a:r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EE82AAD-F505-27DF-120D-39040F1D09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9B016F2-6A65-F038-1854-A3181CFA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1" y="2134836"/>
            <a:ext cx="3985717" cy="3713583"/>
          </a:xfrm>
          <a:prstGeom prst="rect">
            <a:avLst/>
          </a:prstGeom>
        </p:spPr>
      </p:pic>
      <p:sp>
        <p:nvSpPr>
          <p:cNvPr id="8" name="Puščica: dol 7">
            <a:extLst>
              <a:ext uri="{FF2B5EF4-FFF2-40B4-BE49-F238E27FC236}">
                <a16:creationId xmlns:a16="http://schemas.microsoft.com/office/drawing/2014/main" id="{5589EECD-BEC4-5FE4-6B81-D367EC170B88}"/>
              </a:ext>
            </a:extLst>
          </p:cNvPr>
          <p:cNvSpPr/>
          <p:nvPr/>
        </p:nvSpPr>
        <p:spPr>
          <a:xfrm rot="2451287">
            <a:off x="3896040" y="2736901"/>
            <a:ext cx="173510" cy="258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374FD5AE-294B-1ABC-C1A3-57CC3DC2E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624" y="2562755"/>
            <a:ext cx="3985718" cy="3107146"/>
          </a:xfrm>
          <a:prstGeom prst="rect">
            <a:avLst/>
          </a:prstGeom>
        </p:spPr>
      </p:pic>
      <p:sp>
        <p:nvSpPr>
          <p:cNvPr id="12" name="Puščica: desno 11">
            <a:extLst>
              <a:ext uri="{FF2B5EF4-FFF2-40B4-BE49-F238E27FC236}">
                <a16:creationId xmlns:a16="http://schemas.microsoft.com/office/drawing/2014/main" id="{5F16E97C-4515-A911-75A6-2B5AF4517FF9}"/>
              </a:ext>
            </a:extLst>
          </p:cNvPr>
          <p:cNvSpPr/>
          <p:nvPr/>
        </p:nvSpPr>
        <p:spPr>
          <a:xfrm>
            <a:off x="4256712" y="4186335"/>
            <a:ext cx="630575" cy="3467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2300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CA93CA-5046-C4E4-68F2-50F86530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Prikaz objav v CBZ</a:t>
            </a:r>
            <a:endParaRPr lang="sl-SI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5A852155-10CC-7E21-1E74-1784CA9E3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48"/>
          <a:stretch>
            <a:fillRect/>
          </a:stretch>
        </p:blipFill>
        <p:spPr bwMode="auto">
          <a:xfrm>
            <a:off x="219161" y="2090057"/>
            <a:ext cx="5136610" cy="397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FC484FD-53DE-ED90-23DC-D020CD6B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56"/>
          <a:stretch>
            <a:fillRect/>
          </a:stretch>
        </p:blipFill>
        <p:spPr>
          <a:xfrm>
            <a:off x="4572000" y="2307771"/>
            <a:ext cx="4090643" cy="2618335"/>
          </a:xfrm>
          <a:prstGeom prst="rect">
            <a:avLst/>
          </a:prstGeom>
        </p:spPr>
      </p:pic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29DC4195-5BCD-E5BC-5CEB-805CDB4D2F09}"/>
              </a:ext>
            </a:extLst>
          </p:cNvPr>
          <p:cNvSpPr/>
          <p:nvPr/>
        </p:nvSpPr>
        <p:spPr>
          <a:xfrm>
            <a:off x="4572000" y="3049124"/>
            <a:ext cx="4090643" cy="15438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2380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093127-08BA-4876-BFC9-5C0DB477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EBEBEE"/>
                </a:solidFill>
                <a:effectLst/>
                <a:uLnTx/>
                <a:uFillTx/>
              </a:rPr>
              <a:t>Prikaz objav v CBZ</a:t>
            </a:r>
            <a:endParaRPr lang="sl-SI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D81E8244-08C2-D143-2993-1AC642F6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60"/>
          <a:stretch>
            <a:fillRect/>
          </a:stretch>
        </p:blipFill>
        <p:spPr bwMode="auto">
          <a:xfrm>
            <a:off x="113944" y="1892454"/>
            <a:ext cx="4246563" cy="43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F2369AE-C4D2-073D-2946-AA4E5E490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8A16FCE-D910-905B-5921-DAFBA91639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C1B0F70-0A54-C963-BE3B-6A45D0F7A9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612"/>
          <a:stretch>
            <a:fillRect/>
          </a:stretch>
        </p:blipFill>
        <p:spPr>
          <a:xfrm>
            <a:off x="4372239" y="1871845"/>
            <a:ext cx="4700724" cy="4445931"/>
          </a:xfrm>
          <a:prstGeom prst="rect">
            <a:avLst/>
          </a:prstGeom>
        </p:spPr>
      </p:pic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B7CA1A19-4AF9-DBCD-660D-F43475B9EA1F}"/>
              </a:ext>
            </a:extLst>
          </p:cNvPr>
          <p:cNvSpPr/>
          <p:nvPr/>
        </p:nvSpPr>
        <p:spPr>
          <a:xfrm>
            <a:off x="4435151" y="5274906"/>
            <a:ext cx="4708849" cy="47145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639B3CBC-F8B2-C1F8-48A8-12B08041F07E}"/>
              </a:ext>
            </a:extLst>
          </p:cNvPr>
          <p:cNvSpPr/>
          <p:nvPr/>
        </p:nvSpPr>
        <p:spPr>
          <a:xfrm>
            <a:off x="292358" y="5910513"/>
            <a:ext cx="2444621" cy="10462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5055B47E-C42E-5EAE-044E-B75BCD72C5C8}"/>
              </a:ext>
            </a:extLst>
          </p:cNvPr>
          <p:cNvSpPr/>
          <p:nvPr/>
        </p:nvSpPr>
        <p:spPr>
          <a:xfrm>
            <a:off x="3987277" y="5910511"/>
            <a:ext cx="220825" cy="10462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9024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83291E-FC6F-3727-ED09-F0FB573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Za 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3A8E18-0797-FCDC-DD76-CAA15EE12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sl-SI" dirty="0"/>
            </a:br>
            <a:endParaRPr lang="sl-SI" dirty="0"/>
          </a:p>
          <a:p>
            <a:pPr marL="0" indent="0" algn="ctr">
              <a:buNone/>
            </a:pPr>
            <a:r>
              <a:rPr lang="sl-SI" dirty="0">
                <a:solidFill>
                  <a:srgbClr val="0070C0"/>
                </a:solidFill>
              </a:rPr>
              <a:t>Usklajeno in odgovorno delovanje vseh deležnikov </a:t>
            </a:r>
          </a:p>
          <a:p>
            <a:pPr marL="0" indent="0" algn="ctr">
              <a:buNone/>
            </a:pPr>
            <a:r>
              <a:rPr lang="sl-SI" dirty="0"/>
              <a:t>bo omogočilo </a:t>
            </a:r>
            <a:r>
              <a:rPr lang="sl-SI" dirty="0">
                <a:solidFill>
                  <a:srgbClr val="0070C0"/>
                </a:solidFill>
              </a:rPr>
              <a:t>zmanjšanje vpliva pomanjkanj </a:t>
            </a:r>
            <a:r>
              <a:rPr lang="sl-SI" dirty="0"/>
              <a:t>na paciente, zdravstveni sistem in javno zdravje !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b="1" dirty="0"/>
          </a:p>
          <a:p>
            <a:pPr marL="0" indent="0" algn="ctr">
              <a:buNone/>
            </a:pPr>
            <a:endParaRPr lang="sl-SI" b="1" dirty="0"/>
          </a:p>
          <a:p>
            <a:pPr marL="0" indent="0" algn="ctr">
              <a:buNone/>
            </a:pPr>
            <a:endParaRPr lang="sl-SI" b="1" dirty="0"/>
          </a:p>
          <a:p>
            <a:pPr marL="0" indent="0" algn="ctr">
              <a:buNone/>
            </a:pPr>
            <a:endParaRPr lang="sl-SI" b="1" dirty="0"/>
          </a:p>
          <a:p>
            <a:pPr algn="ctr"/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CCD2C95-DBC4-EB98-A5D6-C7AE8DC352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8724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5117F0-950F-A53E-AC21-827763FF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Pomen spremljanja zdravil na trgu in obvladovanja pomanjkanj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42D499-A6A9-B212-E62A-B0F9BA0D4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92151"/>
          </a:xfrm>
        </p:spPr>
        <p:txBody>
          <a:bodyPr>
            <a:normAutofit/>
          </a:bodyPr>
          <a:lstStyle/>
          <a:p>
            <a:r>
              <a:rPr lang="sl-SI" sz="2000" kern="100" dirty="0">
                <a:latin typeface="+mn-lt"/>
                <a:cs typeface="Times New Roman" panose="02020603050405020304" pitchFamily="18" charset="0"/>
              </a:rPr>
              <a:t>Ustreznost in zanesljivost </a:t>
            </a:r>
            <a:r>
              <a:rPr lang="sl-SI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preskrbe z zdravili je eden od glavnih stebrov varovanja javnega zdravja. Cilj je imeti na trgu vsa zdravila, ki so potrebna za kakovostno preprečevanje in zdravljenje bolezni. </a:t>
            </a:r>
          </a:p>
          <a:p>
            <a:endParaRPr lang="sl-SI" sz="2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sl-SI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Zato je spremljanju zdravil na trgu, preprečevanju in obvladovanju p</a:t>
            </a:r>
            <a:r>
              <a:rPr lang="sl-SI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omanjkanja posvečeno vse več pozornosti. </a:t>
            </a:r>
          </a:p>
          <a:p>
            <a:endParaRPr lang="sl-SI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sl-SI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Slovenija se je kot država, ki jo dodatno pesti majhnost trga, s tem pa tudi manjša ekonomska privlačnost, že zelo zgodaj vključila v aktivnosti EU </a:t>
            </a:r>
            <a:r>
              <a:rPr lang="sl-SI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za ustrezno preskrbo z zdravili ter preprečevanje in obvladovanje pomanjkanj.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0692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D14FCF-2F52-A3CF-DB6F-E6BF9035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VPRAŠANJA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83E8BC9-186F-1B7B-9FC2-5233C27A98CE}"/>
              </a:ext>
            </a:extLst>
          </p:cNvPr>
          <p:cNvSpPr txBox="1"/>
          <p:nvPr/>
        </p:nvSpPr>
        <p:spPr>
          <a:xfrm>
            <a:off x="1965649" y="2824065"/>
            <a:ext cx="60213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Glejte dokument </a:t>
            </a:r>
            <a:r>
              <a:rPr lang="sl-SI" sz="2400" b="1" dirty="0"/>
              <a:t>Odgovori na vprašanja</a:t>
            </a:r>
          </a:p>
          <a:p>
            <a:endParaRPr lang="sl-SI" sz="2400" b="1" dirty="0"/>
          </a:p>
          <a:p>
            <a:r>
              <a:rPr lang="sl-SI" dirty="0"/>
              <a:t>Dokument je objavljen na spletni strani JAZMP: </a:t>
            </a:r>
            <a:r>
              <a:rPr lang="sl-SI" dirty="0">
                <a:hlinkClick r:id="rId2"/>
              </a:rPr>
              <a:t>https://www.jazmp.si/humana-zdravila/podatki-o-zdravilih/zdravila-na-trgu/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9337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E6A301-B1F6-1CB5-2043-86754E42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C472DD5B-FB4F-5B7B-2915-E5E6F60F9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sz="3200" dirty="0">
              <a:latin typeface="Corbel Light" panose="020B0303020204020204" pitchFamily="34" charset="0"/>
            </a:endParaRPr>
          </a:p>
          <a:p>
            <a:pPr marL="0" indent="0" algn="ctr">
              <a:buNone/>
            </a:pPr>
            <a:r>
              <a:rPr lang="sl-SI" sz="3200" b="1" dirty="0">
                <a:latin typeface="Corbel Light" panose="020B0303020204020204" pitchFamily="34" charset="0"/>
              </a:rPr>
              <a:t>Hvala za udeležbo in sodelovanje!</a:t>
            </a:r>
          </a:p>
          <a:p>
            <a:pPr marL="0" indent="0">
              <a:buNone/>
            </a:pPr>
            <a:endParaRPr lang="sl-SI" sz="3200" dirty="0"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4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335F98-9AA7-5FEF-CA08-BD85DA63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900" dirty="0"/>
              <a:t>JAZMP in EU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5B5FCC-7E1D-D2A0-7361-F589949E5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93104"/>
          </a:xfrm>
        </p:spPr>
        <p:txBody>
          <a:bodyPr>
            <a:normAutofit fontScale="92500" lnSpcReduction="10000"/>
          </a:bodyPr>
          <a:lstStyle/>
          <a:p>
            <a:r>
              <a:rPr lang="sl-SI" sz="1900" dirty="0">
                <a:effectLst/>
                <a:latin typeface="+mn-lt"/>
                <a:ea typeface="Myriad Pro" panose="020B0503030403020204" pitchFamily="34" charset="0"/>
                <a:cs typeface="Myriad Pro" panose="020B0503030403020204" pitchFamily="34" charset="0"/>
              </a:rPr>
              <a:t>Proizvodnja pomembnega deleža zdravil in njihovih surovin izven EU in s tem povezana ranljivost preskrbovalnih verig ter spremenljive geostrateške razmere so EU po krizi covid-19 spodbudile k intenzivnemu naslavljanju preprečevanja in obvladovanja pomanjkanja zdravil. </a:t>
            </a:r>
          </a:p>
          <a:p>
            <a:r>
              <a:rPr lang="sl-SI" sz="1900" dirty="0">
                <a:latin typeface="+mn-lt"/>
              </a:rPr>
              <a:t>Ker težav s preskrbo z zdravili velikokrat ni mogoče reševati na ravni posamezne države in ker področje zdravil ureja </a:t>
            </a:r>
            <a:r>
              <a:rPr lang="sl-SI" sz="1900" b="1" dirty="0">
                <a:latin typeface="+mn-lt"/>
              </a:rPr>
              <a:t>skupna EU zakonodaja</a:t>
            </a:r>
            <a:r>
              <a:rPr lang="sl-SI" sz="1900" dirty="0">
                <a:latin typeface="+mn-lt"/>
              </a:rPr>
              <a:t>, je zelo pomembno sodelovanje pri njeni pripravi in EU pobudah</a:t>
            </a:r>
          </a:p>
          <a:p>
            <a:endParaRPr lang="sl-SI" sz="1900" dirty="0">
              <a:latin typeface="+mn-lt"/>
            </a:endParaRPr>
          </a:p>
          <a:p>
            <a:r>
              <a:rPr lang="sl-SI" sz="1900" dirty="0">
                <a:latin typeface="+mn-lt"/>
              </a:rPr>
              <a:t>JAZMP je poleg sodelovanja v EMA aktivno vključena v</a:t>
            </a:r>
          </a:p>
          <a:p>
            <a:pPr lvl="1"/>
            <a:r>
              <a:rPr lang="sl-SI" sz="1700" dirty="0">
                <a:latin typeface="+mn-lt"/>
              </a:rPr>
              <a:t>Evropsko mrežo agencij za zdravila (EMAN) ter pripravo in izvajanje njenih strategij (EMANS)</a:t>
            </a:r>
          </a:p>
          <a:p>
            <a:pPr lvl="1"/>
            <a:r>
              <a:rPr lang="sl-SI" sz="1700" dirty="0">
                <a:latin typeface="+mn-lt"/>
              </a:rPr>
              <a:t>Mrežo vodij nacionalnih agencij za zdravila (</a:t>
            </a:r>
            <a:r>
              <a:rPr lang="en-US" sz="1700" dirty="0">
                <a:latin typeface="+mn-lt"/>
              </a:rPr>
              <a:t>The Heads of Medicines Agencies (HMA)</a:t>
            </a:r>
            <a:r>
              <a:rPr lang="sl-SI" sz="1700" dirty="0">
                <a:latin typeface="+mn-lt"/>
              </a:rPr>
              <a:t>, ki sodeluje z EMA in EK</a:t>
            </a:r>
          </a:p>
          <a:p>
            <a:pPr lvl="1"/>
            <a:r>
              <a:rPr lang="sl-SI" sz="1700" dirty="0">
                <a:latin typeface="+mn-lt"/>
              </a:rPr>
              <a:t>EU4Health projekt skupnega ukrepanja CHESSMEN</a:t>
            </a:r>
          </a:p>
          <a:p>
            <a:pPr lvl="1"/>
            <a:r>
              <a:rPr lang="sl-SI" sz="1700" dirty="0">
                <a:latin typeface="+mn-lt"/>
              </a:rPr>
              <a:t>Različne EU delovne skupine in pobude </a:t>
            </a:r>
          </a:p>
          <a:p>
            <a:pPr lvl="1"/>
            <a:r>
              <a:rPr lang="sl-SI" sz="1700" dirty="0">
                <a:latin typeface="+mn-lt"/>
              </a:rPr>
              <a:t>Dejavni član izvršne usmerjevalne skupine za pomanjkanje in varnost zdravil (MSSG) in njene delovne skupine enotnih kontaktnih točk za pomanjkanje zdravil (SPOC WP)</a:t>
            </a:r>
          </a:p>
          <a:p>
            <a:endParaRPr lang="sl-SI" sz="2400" dirty="0">
              <a:latin typeface="Myriad Pro" panose="020B0503030403020204" pitchFamily="34" charset="0"/>
            </a:endParaRP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4725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71DD6B-0B7C-5E80-5BE7-FEC77F06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540224"/>
            <a:ext cx="5488713" cy="471453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Uredba (EU) 2022/123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188224B-8066-6B8B-6F02-3E9AC9153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95674"/>
          </a:xfrm>
        </p:spPr>
        <p:txBody>
          <a:bodyPr>
            <a:normAutofit/>
          </a:bodyPr>
          <a:lstStyle/>
          <a:p>
            <a:r>
              <a:rPr lang="sl-SI" sz="1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Pod predsedovanjem Slovenije Svetu EU 2021</a:t>
            </a:r>
            <a:r>
              <a:rPr lang="sl-SI" sz="18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l-SI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doseženo soglasje za </a:t>
            </a:r>
            <a:r>
              <a:rPr lang="sl-SI" sz="1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sprejetje </a:t>
            </a:r>
            <a:r>
              <a:rPr lang="sl-SI" sz="20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Uredbe (EU) 2022/123 o razširjenem mandatu EMA pri pripravljenosti na krize in kriznem upravljanju na področju zdravil in medicinskih pripomočkov</a:t>
            </a:r>
            <a:endParaRPr lang="sl-SI" sz="2000" dirty="0"/>
          </a:p>
          <a:p>
            <a:pPr lvl="1"/>
            <a:r>
              <a:rPr lang="sl-SI" sz="1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formalizira nekatere strukture in procese, ki jih je EMA vzpostavila v pandemiji COVID-19</a:t>
            </a:r>
          </a:p>
          <a:p>
            <a:pPr lvl="1"/>
            <a:r>
              <a:rPr lang="sl-SI" sz="1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EMA dodeljuje nove naloge (izven kriz): </a:t>
            </a:r>
          </a:p>
          <a:p>
            <a:pPr lvl="2"/>
            <a:r>
              <a:rPr lang="sl-SI" sz="18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Spremljanje in zmanjševanje morebitnega ali dejanskega pomanjkanja kritičnih zdravil </a:t>
            </a:r>
            <a:r>
              <a:rPr lang="sl-SI" sz="1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in medicinskih pripomočkov</a:t>
            </a:r>
          </a:p>
          <a:p>
            <a:pPr lvl="1"/>
            <a:r>
              <a:rPr lang="sl-SI" sz="1800" kern="0" dirty="0">
                <a:cs typeface="Times New Roman" panose="02020603050405020304" pitchFamily="18" charset="0"/>
              </a:rPr>
              <a:t>Vzpostavlja izvršno usmerjevalno skupino za pomanjkanje in varnost zdravil </a:t>
            </a:r>
            <a:r>
              <a:rPr lang="sl-SI" sz="1800" b="1" kern="0" dirty="0">
                <a:cs typeface="Times New Roman" panose="02020603050405020304" pitchFamily="18" charset="0"/>
              </a:rPr>
              <a:t>(MSSG) </a:t>
            </a:r>
            <a:r>
              <a:rPr lang="sl-SI" sz="1800" kern="0" dirty="0">
                <a:cs typeface="Times New Roman" panose="02020603050405020304" pitchFamily="18" charset="0"/>
              </a:rPr>
              <a:t>in njeno delovno skupino enotnih kontaktnih točk za pomanjkanje zdravil (</a:t>
            </a:r>
            <a:r>
              <a:rPr lang="sl-SI" sz="1800" b="1" kern="0" dirty="0">
                <a:cs typeface="Times New Roman" panose="02020603050405020304" pitchFamily="18" charset="0"/>
              </a:rPr>
              <a:t>SPOC WP</a:t>
            </a:r>
            <a:r>
              <a:rPr lang="sl-SI" sz="1800" kern="0" dirty="0"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213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91E05F-AE64-4802-A6A2-B465798E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539750"/>
            <a:ext cx="5334000" cy="4714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dirty="0"/>
              <a:t>JA CHESSMEN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DD2D80-43C5-4296-831F-CC96FD611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2" y="1903443"/>
            <a:ext cx="8122849" cy="41926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2400" dirty="0">
                <a:solidFill>
                  <a:srgbClr val="C00000"/>
                </a:solidFill>
              </a:rPr>
              <a:t>J</a:t>
            </a:r>
            <a:r>
              <a:rPr lang="sl-SI" sz="2400" dirty="0"/>
              <a:t>OINT </a:t>
            </a:r>
            <a:r>
              <a:rPr lang="sl-SI" sz="2400" dirty="0">
                <a:solidFill>
                  <a:srgbClr val="C00000"/>
                </a:solidFill>
              </a:rPr>
              <a:t>A</a:t>
            </a:r>
            <a:r>
              <a:rPr lang="sl-SI" sz="2400" dirty="0"/>
              <a:t>CTION </a:t>
            </a:r>
            <a:r>
              <a:rPr lang="sl-SI" sz="2400" dirty="0" err="1">
                <a:solidFill>
                  <a:srgbClr val="C00000"/>
                </a:solidFill>
              </a:rPr>
              <a:t>C</a:t>
            </a:r>
            <a:r>
              <a:rPr lang="sl-SI" sz="2400" dirty="0" err="1"/>
              <a:t>oordination</a:t>
            </a:r>
            <a:r>
              <a:rPr lang="sl-SI" sz="2400" dirty="0"/>
              <a:t> </a:t>
            </a:r>
            <a:r>
              <a:rPr lang="sl-SI" sz="2400" dirty="0" err="1"/>
              <a:t>and</a:t>
            </a:r>
            <a:r>
              <a:rPr lang="sl-SI" sz="2400" dirty="0"/>
              <a:t> </a:t>
            </a:r>
            <a:r>
              <a:rPr lang="sl-SI" sz="2400" dirty="0" err="1">
                <a:solidFill>
                  <a:srgbClr val="C00000"/>
                </a:solidFill>
              </a:rPr>
              <a:t>H</a:t>
            </a:r>
            <a:r>
              <a:rPr lang="sl-SI" sz="2400" dirty="0" err="1"/>
              <a:t>armonization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>
                <a:solidFill>
                  <a:srgbClr val="C00000"/>
                </a:solidFill>
              </a:rPr>
              <a:t>E</a:t>
            </a:r>
            <a:r>
              <a:rPr lang="sl-SI" sz="2400" dirty="0" err="1"/>
              <a:t>xisting</a:t>
            </a:r>
            <a:r>
              <a:rPr lang="sl-SI" sz="2400" dirty="0"/>
              <a:t> </a:t>
            </a:r>
            <a:r>
              <a:rPr lang="sl-SI" sz="2400" dirty="0" err="1">
                <a:solidFill>
                  <a:srgbClr val="C00000"/>
                </a:solidFill>
              </a:rPr>
              <a:t>S</a:t>
            </a:r>
            <a:r>
              <a:rPr lang="sl-SI" sz="2400" dirty="0" err="1"/>
              <a:t>ystems</a:t>
            </a:r>
            <a:r>
              <a:rPr lang="sl-SI" sz="2400" dirty="0"/>
              <a:t> </a:t>
            </a:r>
            <a:r>
              <a:rPr lang="sl-SI" sz="2400" dirty="0" err="1"/>
              <a:t>against</a:t>
            </a:r>
            <a:r>
              <a:rPr lang="sl-SI" sz="2400" dirty="0"/>
              <a:t> </a:t>
            </a:r>
            <a:r>
              <a:rPr lang="sl-SI" sz="2400" dirty="0" err="1">
                <a:solidFill>
                  <a:srgbClr val="C00000"/>
                </a:solidFill>
              </a:rPr>
              <a:t>S</a:t>
            </a:r>
            <a:r>
              <a:rPr lang="sl-SI" sz="2400" dirty="0" err="1"/>
              <a:t>hortage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>
                <a:solidFill>
                  <a:srgbClr val="C00000"/>
                </a:solidFill>
              </a:rPr>
              <a:t>M</a:t>
            </a:r>
            <a:r>
              <a:rPr lang="sl-SI" sz="2400" dirty="0"/>
              <a:t>edicine – </a:t>
            </a:r>
            <a:r>
              <a:rPr lang="sl-SI" sz="2400" dirty="0" err="1">
                <a:solidFill>
                  <a:srgbClr val="C00000"/>
                </a:solidFill>
              </a:rPr>
              <a:t>E</a:t>
            </a:r>
            <a:r>
              <a:rPr lang="sl-SI" sz="2400" dirty="0" err="1"/>
              <a:t>uropean</a:t>
            </a:r>
            <a:r>
              <a:rPr lang="sl-SI" sz="2400" dirty="0"/>
              <a:t> </a:t>
            </a:r>
            <a:r>
              <a:rPr lang="sl-SI" sz="2400" dirty="0" err="1">
                <a:solidFill>
                  <a:srgbClr val="C00000"/>
                </a:solidFill>
              </a:rPr>
              <a:t>N</a:t>
            </a:r>
            <a:r>
              <a:rPr lang="sl-SI" sz="2400" dirty="0" err="1"/>
              <a:t>etwork</a:t>
            </a:r>
            <a:endParaRPr lang="sl-SI" sz="2400" dirty="0"/>
          </a:p>
          <a:p>
            <a:pPr marL="0" indent="0">
              <a:buNone/>
              <a:defRPr/>
            </a:pPr>
            <a:endParaRPr lang="sl-SI" sz="2400" dirty="0"/>
          </a:p>
          <a:p>
            <a:pPr>
              <a:defRPr/>
            </a:pPr>
            <a:r>
              <a:rPr lang="sl-SI" sz="2400" dirty="0"/>
              <a:t>JAZMP: delovni paket 6 </a:t>
            </a:r>
          </a:p>
          <a:p>
            <a:pPr lvl="1">
              <a:defRPr/>
            </a:pPr>
            <a:r>
              <a:rPr lang="sl-SI" sz="2000" dirty="0"/>
              <a:t>zbiranje dobrih praks spremljanja, poročanja in obvladovanja pomanjkanj zdravil </a:t>
            </a:r>
          </a:p>
          <a:p>
            <a:pPr lvl="1">
              <a:defRPr/>
            </a:pPr>
            <a:r>
              <a:rPr lang="sl-SI" sz="2000" dirty="0"/>
              <a:t>priprava protokola za spremljanje, poročanje in obvladovanje pomanjkanja zdravil, ki bo podpiral harmonizacijo pristopov med državami članicami</a:t>
            </a:r>
          </a:p>
          <a:p>
            <a:pPr lvl="1">
              <a:defRPr/>
            </a:pPr>
            <a:r>
              <a:rPr lang="sl-SI" sz="2000" dirty="0"/>
              <a:t>priprava priporočil za razvoj nacionalnih seznamov kritičnih zdravil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B3855F-874F-F813-D9D2-0F10B171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576753"/>
            <a:ext cx="5334000" cy="471453"/>
          </a:xfrm>
        </p:spPr>
        <p:txBody>
          <a:bodyPr>
            <a:normAutofit fontScale="90000"/>
          </a:bodyPr>
          <a:lstStyle/>
          <a:p>
            <a:r>
              <a:rPr lang="sl-SI" dirty="0"/>
              <a:t>Pomanjkanje zdravil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443CAF-A0B5-5B6E-134D-8F2E0400A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sz="2400" dirty="0"/>
              <a:t>V zadnjih letih so pomanjkanja postala pogostejša in bolj zapletena. Vzroki so med drugim: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2000" dirty="0"/>
              <a:t>motnje v svetovnih dobavnih verigah (60–80 % proizvodnje učinkovin poteka izven EU, spremenljive geostrateške razmere)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2000" dirty="0"/>
              <a:t>težave v proizvodnji (zmogljivost, nesreče, napake)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2000" dirty="0"/>
              <a:t>pomanjkanje surovin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2000" dirty="0"/>
              <a:t>nepričakovana porast povpraševanja</a:t>
            </a:r>
          </a:p>
          <a:p>
            <a:r>
              <a:rPr lang="sl-SI" sz="2400" dirty="0"/>
              <a:t>Pomanjkanje zdravil povzroča zaskrbljenost pri pacientih in dodatno obremenjuje zdravstvene sisteme in delavce.</a:t>
            </a:r>
          </a:p>
          <a:p>
            <a:pPr fontAlgn="base"/>
            <a:r>
              <a:rPr lang="sl-SI" sz="2400" dirty="0"/>
              <a:t>V povprečju so lekarne v EU leta 2024 porabile več kot 10 ur na teden za obvladovanje pomanjkanja, kar kaže na naraščajoče breme za izvajalce zdravstvenih storitev</a:t>
            </a:r>
            <a:r>
              <a:rPr lang="sl-SI" sz="2200" dirty="0"/>
              <a:t>.</a:t>
            </a:r>
          </a:p>
          <a:p>
            <a:pPr fontAlgn="base"/>
            <a:r>
              <a:rPr lang="sl-SI" sz="2400" dirty="0"/>
              <a:t>Majhne države so za pomanjkanja še bolj ranljive kot večje države.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93843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CDDE2-DCE1-0634-BF5E-BA56CFDB9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42C8A8-D931-0D20-C0C4-CA96F9C7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600" dirty="0"/>
              <a:t>Vsebina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E86649-ED18-2FA5-59D6-6D5BC38A6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sz="2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000" b="1" dirty="0"/>
              <a:t>Program: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0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sl-SI" sz="2000" dirty="0"/>
              <a:t>Uvod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D42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Spremembe 24. člena Zakona o zdravilih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D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Sistem spremljanja zdravil na trgu in obvladovanje pomanjkanj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D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Vloga in obveznosti imetnikov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D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Vloga in pristojnosti JAZMP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D42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Usmeritve za izboljšanje poročanja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sl-SI" sz="2000" dirty="0"/>
              <a:t>Vprašanja in odgovori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sl-SI" sz="2000" dirty="0"/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374255D2-753F-53CB-F393-BCA5572E82A2}"/>
              </a:ext>
            </a:extLst>
          </p:cNvPr>
          <p:cNvSpPr/>
          <p:nvPr/>
        </p:nvSpPr>
        <p:spPr>
          <a:xfrm>
            <a:off x="560225" y="3066661"/>
            <a:ext cx="6064509" cy="135604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54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B7FFB4-DB9B-1F2A-AF38-B1250B68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600" dirty="0"/>
              <a:t>Spremembe Zakona o zdravilih – 108. člen </a:t>
            </a:r>
            <a:br>
              <a:rPr lang="sl-SI" sz="2600" dirty="0"/>
            </a:br>
            <a:r>
              <a:rPr lang="sl-SI" sz="2600" dirty="0"/>
              <a:t>ZZdr-2B (2025)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463049-CFCD-21D0-4086-54AC7F030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108. členu se </a:t>
            </a:r>
            <a:r>
              <a:rPr lang="sl-SI" sz="2400" b="1" dirty="0">
                <a:solidFill>
                  <a:srgbClr val="0070C0"/>
                </a:solidFill>
              </a:rPr>
              <a:t>doda nov prvi odstavek</a:t>
            </a:r>
            <a:r>
              <a:rPr lang="sl-SI" sz="2400" dirty="0"/>
              <a:t>, ki se glasi: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/>
              <a:t>(1) Imetniki dovoljenja za promet z zdravilom morajo za pokritje potreb po zdravilih v Republiki Sloveniji </a:t>
            </a:r>
            <a:r>
              <a:rPr lang="sl-SI" sz="2400" b="1" dirty="0">
                <a:solidFill>
                  <a:srgbClr val="0070C0"/>
                </a:solidFill>
              </a:rPr>
              <a:t>zagotavljati ustrezno in neprekinjeno dobavo zdravil</a:t>
            </a:r>
            <a:r>
              <a:rPr lang="sl-SI" sz="2400" dirty="0"/>
              <a:t>, za katera so v skladu s 24. členom tega zakona sporočili prisotnost zdravila v prometu v Republiki Sloveniji. (81. člen Direktive 2001/83/ES)</a:t>
            </a:r>
          </a:p>
          <a:p>
            <a:pPr marL="0" indent="0">
              <a:buNone/>
            </a:pPr>
            <a:endParaRPr lang="sl-SI" sz="2400" dirty="0"/>
          </a:p>
          <a:p>
            <a:endParaRPr lang="sl-SI" sz="2400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E4AE050-E8E9-2E0F-84B2-7A9E69FF39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3BAF079-5156-D54E-78A7-B789DF1DA8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0610358"/>
      </p:ext>
    </p:extLst>
  </p:cSld>
  <p:clrMapOvr>
    <a:masterClrMapping/>
  </p:clrMapOvr>
</p:sld>
</file>

<file path=ppt/theme/theme1.xml><?xml version="1.0" encoding="utf-8"?>
<a:theme xmlns:a="http://schemas.openxmlformats.org/drawingml/2006/main" name="JAZM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SL  -  Samo za branje" id="{5B4AEF02-41DE-4B76-8CD3-83DC8CDC8EE9}" vid="{0891E5CD-1FEC-48E4-8070-DCF6D0F42C2F}"/>
    </a:ext>
  </a:extLst>
</a:theme>
</file>

<file path=ppt/theme/theme2.xml><?xml version="1.0" encoding="utf-8"?>
<a:theme xmlns:a="http://schemas.openxmlformats.org/drawingml/2006/main" name="1_JAZMP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SL [Samo za branje]" id="{857CD025-E247-4690-A5D4-CF650E22E128}" vid="{AB953113-94AC-4B84-B429-729FB3157C34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idStart xmlns="f2daa55f-fb2f-459f-a82d-04869e695224" xsi:nil="true"/>
    <ValidEnd xmlns="f2daa55f-fb2f-459f-a82d-04869e69522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 QMS" ma:contentTypeID="0x0101001FEE10D748FC45459363CD59605B7AC4003CF6F2C6473FFC4B903E70C996119783" ma:contentTypeVersion="9" ma:contentTypeDescription="" ma:contentTypeScope="" ma:versionID="d898acab95b894bfa5d28d608f54ea42">
  <xsd:schema xmlns:xsd="http://www.w3.org/2001/XMLSchema" xmlns:xs="http://www.w3.org/2001/XMLSchema" xmlns:p="http://schemas.microsoft.com/office/2006/metadata/properties" xmlns:ns2="f2daa55f-fb2f-459f-a82d-04869e695224" targetNamespace="http://schemas.microsoft.com/office/2006/metadata/properties" ma:root="true" ma:fieldsID="661431211db11a6415a9776392285d6e" ns2:_="">
    <xsd:import namespace="f2daa55f-fb2f-459f-a82d-04869e695224"/>
    <xsd:element name="properties">
      <xsd:complexType>
        <xsd:sequence>
          <xsd:element name="documentManagement">
            <xsd:complexType>
              <xsd:all>
                <xsd:element ref="ns2:ValidStart" minOccurs="0"/>
                <xsd:element ref="ns2:ValidE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aa55f-fb2f-459f-a82d-04869e695224" elementFormDefault="qualified">
    <xsd:import namespace="http://schemas.microsoft.com/office/2006/documentManagement/types"/>
    <xsd:import namespace="http://schemas.microsoft.com/office/infopath/2007/PartnerControls"/>
    <xsd:element name="ValidStart" ma:index="2" nillable="true" ma:displayName="Začetek veljavnosti" ma:format="DateOnly" ma:internalName="ValidStart" ma:readOnly="false">
      <xsd:simpleType>
        <xsd:restriction base="dms:DateTime"/>
      </xsd:simpleType>
    </xsd:element>
    <xsd:element name="ValidEnd" ma:index="3" nillable="true" ma:displayName="Prenehanje veljavnosti" ma:format="DateOnly" ma:internalName="ValidEnd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Vrsta vsebine"/>
        <xsd:element ref="dc:title" minOccurs="0" maxOccurs="1" ma:index="1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B705D8-B6A5-4060-AC68-F6AD09F740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CF0BB9-3A97-487E-98B6-BA6653C8BA13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f2daa55f-fb2f-459f-a82d-04869e695224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D0F5359-88F5-4132-9F99-F377680BAD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aa55f-fb2f-459f-a82d-04869e6952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Prezentacija_SL</Template>
  <TotalTime>12522</TotalTime>
  <Words>2480</Words>
  <Application>Microsoft Office PowerPoint</Application>
  <PresentationFormat>Diaprojekcija na zaslonu (4:3)</PresentationFormat>
  <Paragraphs>295</Paragraphs>
  <Slides>31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10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31</vt:i4>
      </vt:variant>
    </vt:vector>
  </HeadingPairs>
  <TitlesOfParts>
    <vt:vector size="43" baseType="lpstr">
      <vt:lpstr>Aptos</vt:lpstr>
      <vt:lpstr>Arial</vt:lpstr>
      <vt:lpstr>Calibri</vt:lpstr>
      <vt:lpstr>Calibri Light</vt:lpstr>
      <vt:lpstr>Corbel Light</vt:lpstr>
      <vt:lpstr>Courier New</vt:lpstr>
      <vt:lpstr>Decima Nova Pro</vt:lpstr>
      <vt:lpstr>Myriad Pro</vt:lpstr>
      <vt:lpstr>Times New Roman</vt:lpstr>
      <vt:lpstr>Wingdings</vt:lpstr>
      <vt:lpstr>JAZMP</vt:lpstr>
      <vt:lpstr>1_JAZMP</vt:lpstr>
      <vt:lpstr>SPREMLJANJE ZDRAVIL V PROMETU IN OBVLADOVANJE POMANJKANJ</vt:lpstr>
      <vt:lpstr>Vsebina</vt:lpstr>
      <vt:lpstr>Pomen spremljanja zdravil na trgu in obvladovanja pomanjkanj</vt:lpstr>
      <vt:lpstr>JAZMP in EU</vt:lpstr>
      <vt:lpstr> Uredba (EU) 2022/123</vt:lpstr>
      <vt:lpstr>JA CHESSMEN </vt:lpstr>
      <vt:lpstr>Pomanjkanje zdravil</vt:lpstr>
      <vt:lpstr>Vsebina</vt:lpstr>
      <vt:lpstr>Spremembe Zakona o zdravilih – 108. člen  ZZdr-2B (2025)</vt:lpstr>
      <vt:lpstr>Spremembe Zakona o zdravilih – 24. člen  Zdr-2B (2025)</vt:lpstr>
      <vt:lpstr>Spremembe Zakona o zdravilih – 24. člen ZZdr-2B (2025)</vt:lpstr>
      <vt:lpstr>Sistem spremljanja zdravil na trgu in obvladovanje pomanjkanj </vt:lpstr>
      <vt:lpstr>Opredelitev / definicije </vt:lpstr>
      <vt:lpstr>Sistem spremljanja zdravil na trgu in obvladovanja pomanjkanj  OBVEŠČANJE: imetniki</vt:lpstr>
      <vt:lpstr>Podatki o poročanju </vt:lpstr>
      <vt:lpstr>Sistem spremljanja zdravil na trgu in obvladovanja pomanjkanj  VREDNOTENJE: JAZMP</vt:lpstr>
      <vt:lpstr>Sistem spremljanja zdravil na trgu in obvladovanja pomanjkanj  VREDNOTENJE: JAZMP</vt:lpstr>
      <vt:lpstr>Sistem spremljanja zdravil na trgu in obvladovanja pomanjkanj  AKTIVNOSTI po prejemu obvestil: JAZMP</vt:lpstr>
      <vt:lpstr>Sistem spremljanja zdravil na trgu in obvladovanja pomanjkanj  UKREPI ob pomembnem vplivu na JZ: JAZMP</vt:lpstr>
      <vt:lpstr>Usmeritve za izboljšanje poročanja</vt:lpstr>
      <vt:lpstr>Sistem spremljanja zdravil na trgu in obvladovanja pomanjkanj  SPREMLJANJE in NADZOR: JAZMP</vt:lpstr>
      <vt:lpstr>Sistem spremljanja zdravil na trgu in obvladovanja pomanjkanj   OBVEŠČANJE JAVNOSTI / OBJAVE: JAZMP</vt:lpstr>
      <vt:lpstr>Sistem spremljanja zdravil na trgu in obvladovanja pomanjkanj   OBVEŠČANJE JAVNOSTI / OBJAVE: JAZMP</vt:lpstr>
      <vt:lpstr>Prikaz objav v CBZ</vt:lpstr>
      <vt:lpstr>Prikaz objav v CBZ</vt:lpstr>
      <vt:lpstr>Prikaz objav v CBZ</vt:lpstr>
      <vt:lpstr>Prikaz objav v CBZ</vt:lpstr>
      <vt:lpstr>Prikaz objav v CBZ</vt:lpstr>
      <vt:lpstr>Za zaključek</vt:lpstr>
      <vt:lpstr>VPRAŠANJA</vt:lpstr>
      <vt:lpstr>PowerPointova predstavitev</vt:lpstr>
    </vt:vector>
  </TitlesOfParts>
  <Company>JAZMP-VSRV15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Zagotavljanje zdravil na trgu</dc:title>
  <dc:creator>Matjaž Marc</dc:creator>
  <cp:lastModifiedBy>Nataša Oberlintner</cp:lastModifiedBy>
  <cp:revision>152</cp:revision>
  <cp:lastPrinted>2026-04-09T11:11:19Z</cp:lastPrinted>
  <dcterms:created xsi:type="dcterms:W3CDTF">2022-11-07T12:09:06Z</dcterms:created>
  <dcterms:modified xsi:type="dcterms:W3CDTF">2026-06-17T12:47:53Z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0x0101001FEE10D748FC45459363CD59605B7AC4003CF6F2C6473FFC4B903E70C996119783</vt:lpwstr>
  </property>
  <property fmtid="{D5CDD505-2E9C-101B-9397-08002B2CF9AE}" pid="3" name="_dlc_DocIdItemGuid">
    <vt:lpwstr>70cb04b1-0293-4a4d-af50-3571e1de6b62</vt:lpwstr>
  </property>
</Properties>
</file>